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Roboto Medium"/>
      <p:regular r:id="rId31"/>
      <p:bold r:id="rId32"/>
      <p:italic r:id="rId33"/>
      <p:boldItalic r:id="rId34"/>
    </p:embeddedFont>
    <p:embeddedFont>
      <p:font typeface="Libre Baskerville"/>
      <p:regular r:id="rId35"/>
      <p:bold r:id="rId36"/>
      <p: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8" roundtripDataSignature="AMtx7mhuJYzxHVcZcH3pyMMtLDy2/ttx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regular.fntdata"/><Relationship Id="rId30" Type="http://schemas.openxmlformats.org/officeDocument/2006/relationships/font" Target="fonts/Roboto-boldItalic.fntdata"/><Relationship Id="rId33" Type="http://schemas.openxmlformats.org/officeDocument/2006/relationships/font" Target="fonts/RobotoMedium-italic.fntdata"/><Relationship Id="rId32" Type="http://schemas.openxmlformats.org/officeDocument/2006/relationships/font" Target="fonts/RobotoMedium-bold.fntdata"/><Relationship Id="rId35" Type="http://schemas.openxmlformats.org/officeDocument/2006/relationships/font" Target="fonts/LibreBaskerville-regular.fntdata"/><Relationship Id="rId34" Type="http://schemas.openxmlformats.org/officeDocument/2006/relationships/font" Target="fonts/RobotoMedium-boldItalic.fntdata"/><Relationship Id="rId37" Type="http://schemas.openxmlformats.org/officeDocument/2006/relationships/font" Target="fonts/LibreBaskerville-italic.fntdata"/><Relationship Id="rId36" Type="http://schemas.openxmlformats.org/officeDocument/2006/relationships/font" Target="fonts/LibreBaskerville-bold.fntdata"/><Relationship Id="rId38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29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" name="Google Shape;6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6e2fd6051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g36e2fd6051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6e2fd6051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g36e2fd6051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6e2fd6051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g36e2fd6051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6e2fd6051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g36e2fd6051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6e2fd605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g36e2fd605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6e2fd6051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36e2fd6051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>
            <p:ph idx="2" type="pic"/>
          </p:nvPr>
        </p:nvSpPr>
        <p:spPr>
          <a:xfrm>
            <a:off x="125700" y="125600"/>
            <a:ext cx="8892900" cy="245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" name="Google Shape;11;p31"/>
          <p:cNvSpPr txBox="1"/>
          <p:nvPr>
            <p:ph type="title"/>
          </p:nvPr>
        </p:nvSpPr>
        <p:spPr>
          <a:xfrm>
            <a:off x="125700" y="2649900"/>
            <a:ext cx="57054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" type="subTitle"/>
          </p:nvPr>
        </p:nvSpPr>
        <p:spPr>
          <a:xfrm>
            <a:off x="6502400" y="2649900"/>
            <a:ext cx="25161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3" type="body"/>
          </p:nvPr>
        </p:nvSpPr>
        <p:spPr>
          <a:xfrm>
            <a:off x="122125" y="4701375"/>
            <a:ext cx="23949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31"/>
          <p:cNvSpPr txBox="1"/>
          <p:nvPr>
            <p:ph idx="4" type="body"/>
          </p:nvPr>
        </p:nvSpPr>
        <p:spPr>
          <a:xfrm>
            <a:off x="6628100" y="4701375"/>
            <a:ext cx="23901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31"/>
          <p:cNvSpPr txBox="1"/>
          <p:nvPr/>
        </p:nvSpPr>
        <p:spPr>
          <a:xfrm>
            <a:off x="7921775" y="3008400"/>
            <a:ext cx="12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88" name="Google Shape;88;p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4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6" name="Google Shape;96;p4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7" name="Google Shape;97;p4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8" name="Google Shape;98;p4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9" name="Google Shape;99;p4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" name="Google Shape;100;p4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4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4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9" name="Google Shape;109;p4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4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4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2" name="Google Shape;112;p4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4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4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4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4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9" name="Google Shape;119;p4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0" name="Google Shape;120;p4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1" name="Google Shape;121;p4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4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4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4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4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4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9" name="Google Shape;129;p4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0" name="Google Shape;130;p4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1" name="Google Shape;131;p4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2" name="Google Shape;132;p4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TITLE_AND_TWO_COLUMNS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p32"/>
          <p:cNvSpPr/>
          <p:nvPr>
            <p:ph idx="2" type="pic"/>
          </p:nvPr>
        </p:nvSpPr>
        <p:spPr>
          <a:xfrm>
            <a:off x="251400" y="2828798"/>
            <a:ext cx="1468500" cy="1872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9" name="Google Shape;19;p32"/>
          <p:cNvSpPr txBox="1"/>
          <p:nvPr>
            <p:ph type="title"/>
          </p:nvPr>
        </p:nvSpPr>
        <p:spPr>
          <a:xfrm>
            <a:off x="251400" y="1670323"/>
            <a:ext cx="14685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3" type="title"/>
          </p:nvPr>
        </p:nvSpPr>
        <p:spPr>
          <a:xfrm>
            <a:off x="1845500" y="1670323"/>
            <a:ext cx="14685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4" type="title"/>
          </p:nvPr>
        </p:nvSpPr>
        <p:spPr>
          <a:xfrm>
            <a:off x="3439600" y="1670323"/>
            <a:ext cx="14685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" type="subTitle"/>
          </p:nvPr>
        </p:nvSpPr>
        <p:spPr>
          <a:xfrm>
            <a:off x="251400" y="2217823"/>
            <a:ext cx="1468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5" type="subTitle"/>
          </p:nvPr>
        </p:nvSpPr>
        <p:spPr>
          <a:xfrm>
            <a:off x="1860124" y="2217823"/>
            <a:ext cx="1453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6" type="subTitle"/>
          </p:nvPr>
        </p:nvSpPr>
        <p:spPr>
          <a:xfrm>
            <a:off x="3439600" y="2211623"/>
            <a:ext cx="1468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cxnSp>
        <p:nvCxnSpPr>
          <p:cNvPr id="25" name="Google Shape;25;p32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32"/>
          <p:cNvSpPr txBox="1"/>
          <p:nvPr>
            <p:ph idx="7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8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8" name="Google Shape;28;p32"/>
          <p:cNvSpPr/>
          <p:nvPr>
            <p:ph idx="9" type="pic"/>
          </p:nvPr>
        </p:nvSpPr>
        <p:spPr>
          <a:xfrm>
            <a:off x="1845500" y="2828798"/>
            <a:ext cx="1468500" cy="1872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9" name="Google Shape;29;p32"/>
          <p:cNvSpPr/>
          <p:nvPr>
            <p:ph idx="13" type="pic"/>
          </p:nvPr>
        </p:nvSpPr>
        <p:spPr>
          <a:xfrm>
            <a:off x="3439600" y="2828798"/>
            <a:ext cx="1468500" cy="1872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" name="Google Shape;30;p32"/>
          <p:cNvSpPr/>
          <p:nvPr>
            <p:ph idx="14" type="pic"/>
          </p:nvPr>
        </p:nvSpPr>
        <p:spPr>
          <a:xfrm>
            <a:off x="5033700" y="2828798"/>
            <a:ext cx="1468500" cy="1872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1" name="Google Shape;31;p32"/>
          <p:cNvSpPr/>
          <p:nvPr>
            <p:ph idx="15" type="pic"/>
          </p:nvPr>
        </p:nvSpPr>
        <p:spPr>
          <a:xfrm>
            <a:off x="6627800" y="2828798"/>
            <a:ext cx="1468500" cy="1872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2" name="Google Shape;32;p32"/>
          <p:cNvSpPr txBox="1"/>
          <p:nvPr>
            <p:ph idx="16" type="title"/>
          </p:nvPr>
        </p:nvSpPr>
        <p:spPr>
          <a:xfrm>
            <a:off x="5033700" y="1670323"/>
            <a:ext cx="14685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7" type="subTitle"/>
          </p:nvPr>
        </p:nvSpPr>
        <p:spPr>
          <a:xfrm>
            <a:off x="5033700" y="2211623"/>
            <a:ext cx="1468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8" type="title"/>
          </p:nvPr>
        </p:nvSpPr>
        <p:spPr>
          <a:xfrm>
            <a:off x="6627800" y="1670323"/>
            <a:ext cx="14685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9" type="subTitle"/>
          </p:nvPr>
        </p:nvSpPr>
        <p:spPr>
          <a:xfrm>
            <a:off x="6627800" y="2211623"/>
            <a:ext cx="1468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20" type="title"/>
          </p:nvPr>
        </p:nvSpPr>
        <p:spPr>
          <a:xfrm>
            <a:off x="125700" y="134475"/>
            <a:ext cx="7970700" cy="1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9pPr>
          </a:lstStyle>
          <a:p/>
        </p:txBody>
      </p:sp>
      <p:sp>
        <p:nvSpPr>
          <p:cNvPr id="37" name="Google Shape;37;p32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38;p32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5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5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5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5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5" name="Google Shape;145;p5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5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5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5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5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5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3" name="Google Shape;153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6" name="Google Shape;156;p5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7" name="Google Shape;157;p5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5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5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5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5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5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5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5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5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5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sheet">
  <p:cSld name="SECTION_HEADER_1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5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55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6" name="Google Shape;176;p55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55"/>
          <p:cNvSpPr txBox="1"/>
          <p:nvPr>
            <p:ph idx="1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78" name="Google Shape;178;p55"/>
          <p:cNvSpPr txBox="1"/>
          <p:nvPr>
            <p:ph idx="2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79" name="Google Shape;179;p55"/>
          <p:cNvSpPr txBox="1"/>
          <p:nvPr>
            <p:ph type="title"/>
          </p:nvPr>
        </p:nvSpPr>
        <p:spPr>
          <a:xfrm>
            <a:off x="125700" y="125600"/>
            <a:ext cx="33141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5"/>
          <p:cNvSpPr txBox="1"/>
          <p:nvPr>
            <p:ph idx="3" type="subTitle"/>
          </p:nvPr>
        </p:nvSpPr>
        <p:spPr>
          <a:xfrm>
            <a:off x="5831600" y="236604"/>
            <a:ext cx="3187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81" name="Google Shape;181;p55"/>
          <p:cNvSpPr/>
          <p:nvPr>
            <p:ph idx="4" type="pic"/>
          </p:nvPr>
        </p:nvSpPr>
        <p:spPr>
          <a:xfrm>
            <a:off x="251400" y="2828798"/>
            <a:ext cx="1468500" cy="1872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2" name="Google Shape;182;p55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agenda" type="tx">
  <p:cSld name="TITLE_AND_BODY"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6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56"/>
          <p:cNvSpPr/>
          <p:nvPr/>
        </p:nvSpPr>
        <p:spPr>
          <a:xfrm>
            <a:off x="125700" y="125597"/>
            <a:ext cx="3985500" cy="4575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6"/>
          <p:cNvSpPr/>
          <p:nvPr/>
        </p:nvSpPr>
        <p:spPr>
          <a:xfrm>
            <a:off x="4236800" y="125550"/>
            <a:ext cx="4782600" cy="45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6"/>
          <p:cNvSpPr txBox="1"/>
          <p:nvPr>
            <p:ph type="title"/>
          </p:nvPr>
        </p:nvSpPr>
        <p:spPr>
          <a:xfrm>
            <a:off x="4500950" y="349600"/>
            <a:ext cx="42543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8" name="Google Shape;188;p56"/>
          <p:cNvSpPr txBox="1"/>
          <p:nvPr>
            <p:ph idx="1" type="body"/>
          </p:nvPr>
        </p:nvSpPr>
        <p:spPr>
          <a:xfrm>
            <a:off x="4543850" y="1752125"/>
            <a:ext cx="4168500" cy="26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●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○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406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■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406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●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406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○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406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■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406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●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406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○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406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■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189" name="Google Shape;189;p56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56"/>
          <p:cNvSpPr txBox="1"/>
          <p:nvPr>
            <p:ph idx="2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1" name="Google Shape;191;p56"/>
          <p:cNvSpPr txBox="1"/>
          <p:nvPr>
            <p:ph idx="3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" name="Google Shape;192;p56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56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">
  <p:cSld name="TITLE_ONLY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7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6" name="Google Shape;196;p57"/>
          <p:cNvCxnSpPr/>
          <p:nvPr/>
        </p:nvCxnSpPr>
        <p:spPr>
          <a:xfrm>
            <a:off x="-27475" y="2390175"/>
            <a:ext cx="925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57"/>
          <p:cNvCxnSpPr/>
          <p:nvPr/>
        </p:nvCxnSpPr>
        <p:spPr>
          <a:xfrm>
            <a:off x="4570800" y="-10350"/>
            <a:ext cx="0" cy="483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57"/>
          <p:cNvSpPr txBox="1"/>
          <p:nvPr>
            <p:ph idx="1" type="subTitle"/>
          </p:nvPr>
        </p:nvSpPr>
        <p:spPr>
          <a:xfrm>
            <a:off x="125700" y="125600"/>
            <a:ext cx="2140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99" name="Google Shape;199;p57"/>
          <p:cNvSpPr txBox="1"/>
          <p:nvPr>
            <p:ph idx="2" type="subTitle"/>
          </p:nvPr>
        </p:nvSpPr>
        <p:spPr>
          <a:xfrm>
            <a:off x="6875400" y="125600"/>
            <a:ext cx="2143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00" name="Google Shape;200;p57"/>
          <p:cNvSpPr txBox="1"/>
          <p:nvPr>
            <p:ph idx="3" type="subTitle"/>
          </p:nvPr>
        </p:nvSpPr>
        <p:spPr>
          <a:xfrm>
            <a:off x="6875400" y="4383975"/>
            <a:ext cx="2143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01" name="Google Shape;201;p57"/>
          <p:cNvSpPr txBox="1"/>
          <p:nvPr>
            <p:ph idx="4" type="subTitle"/>
          </p:nvPr>
        </p:nvSpPr>
        <p:spPr>
          <a:xfrm>
            <a:off x="125700" y="4383975"/>
            <a:ext cx="2140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cxnSp>
        <p:nvCxnSpPr>
          <p:cNvPr id="202" name="Google Shape;202;p57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57"/>
          <p:cNvSpPr txBox="1"/>
          <p:nvPr>
            <p:ph idx="5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04" name="Google Shape;204;p57"/>
          <p:cNvSpPr txBox="1"/>
          <p:nvPr>
            <p:ph idx="6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05" name="Google Shape;205;p57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57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">
  <p:cSld name="TITLE_ONLY_1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8"/>
          <p:cNvSpPr/>
          <p:nvPr/>
        </p:nvSpPr>
        <p:spPr>
          <a:xfrm>
            <a:off x="4572000" y="2411100"/>
            <a:ext cx="4572000" cy="27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58"/>
          <p:cNvSpPr/>
          <p:nvPr/>
        </p:nvSpPr>
        <p:spPr>
          <a:xfrm>
            <a:off x="0" y="2411100"/>
            <a:ext cx="4572000" cy="273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58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58"/>
          <p:cNvSpPr/>
          <p:nvPr/>
        </p:nvSpPr>
        <p:spPr>
          <a:xfrm>
            <a:off x="4572000" y="0"/>
            <a:ext cx="4572000" cy="241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58"/>
          <p:cNvSpPr/>
          <p:nvPr/>
        </p:nvSpPr>
        <p:spPr>
          <a:xfrm>
            <a:off x="0" y="0"/>
            <a:ext cx="4572000" cy="241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58"/>
          <p:cNvSpPr txBox="1"/>
          <p:nvPr>
            <p:ph idx="1" type="subTitle"/>
          </p:nvPr>
        </p:nvSpPr>
        <p:spPr>
          <a:xfrm>
            <a:off x="125700" y="125600"/>
            <a:ext cx="2140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14" name="Google Shape;214;p58"/>
          <p:cNvSpPr txBox="1"/>
          <p:nvPr>
            <p:ph idx="2" type="subTitle"/>
          </p:nvPr>
        </p:nvSpPr>
        <p:spPr>
          <a:xfrm>
            <a:off x="6875400" y="125600"/>
            <a:ext cx="2143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15" name="Google Shape;215;p58"/>
          <p:cNvSpPr txBox="1"/>
          <p:nvPr>
            <p:ph idx="3" type="subTitle"/>
          </p:nvPr>
        </p:nvSpPr>
        <p:spPr>
          <a:xfrm>
            <a:off x="6875400" y="4383975"/>
            <a:ext cx="2143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16" name="Google Shape;216;p58"/>
          <p:cNvSpPr txBox="1"/>
          <p:nvPr>
            <p:ph idx="4" type="subTitle"/>
          </p:nvPr>
        </p:nvSpPr>
        <p:spPr>
          <a:xfrm>
            <a:off x="125700" y="4383975"/>
            <a:ext cx="2140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cxnSp>
        <p:nvCxnSpPr>
          <p:cNvPr id="217" name="Google Shape;217;p58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58"/>
          <p:cNvSpPr txBox="1"/>
          <p:nvPr>
            <p:ph idx="5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19" name="Google Shape;219;p58"/>
          <p:cNvSpPr txBox="1"/>
          <p:nvPr>
            <p:ph idx="6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20" name="Google Shape;220;p58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58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ure Input">
  <p:cSld name="ONE_COLUMN_TEXT"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59"/>
          <p:cNvSpPr/>
          <p:nvPr/>
        </p:nvSpPr>
        <p:spPr>
          <a:xfrm>
            <a:off x="251400" y="1680400"/>
            <a:ext cx="1468500" cy="3021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59"/>
          <p:cNvSpPr/>
          <p:nvPr/>
        </p:nvSpPr>
        <p:spPr>
          <a:xfrm>
            <a:off x="1845500" y="1680400"/>
            <a:ext cx="1468500" cy="3021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59"/>
          <p:cNvSpPr/>
          <p:nvPr/>
        </p:nvSpPr>
        <p:spPr>
          <a:xfrm>
            <a:off x="3439600" y="1680400"/>
            <a:ext cx="1468500" cy="302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59"/>
          <p:cNvSpPr txBox="1"/>
          <p:nvPr>
            <p:ph type="title"/>
          </p:nvPr>
        </p:nvSpPr>
        <p:spPr>
          <a:xfrm>
            <a:off x="125700" y="125600"/>
            <a:ext cx="86421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9pPr>
          </a:lstStyle>
          <a:p/>
        </p:txBody>
      </p:sp>
      <p:sp>
        <p:nvSpPr>
          <p:cNvPr id="228" name="Google Shape;228;p59"/>
          <p:cNvSpPr txBox="1"/>
          <p:nvPr>
            <p:ph idx="1" type="body"/>
          </p:nvPr>
        </p:nvSpPr>
        <p:spPr>
          <a:xfrm>
            <a:off x="323978" y="2596823"/>
            <a:ext cx="13230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9" name="Google Shape;229;p59"/>
          <p:cNvSpPr txBox="1"/>
          <p:nvPr>
            <p:ph idx="2" type="body"/>
          </p:nvPr>
        </p:nvSpPr>
        <p:spPr>
          <a:xfrm>
            <a:off x="1918085" y="2596782"/>
            <a:ext cx="13233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0" name="Google Shape;230;p59"/>
          <p:cNvSpPr txBox="1"/>
          <p:nvPr>
            <p:ph idx="3" type="body"/>
          </p:nvPr>
        </p:nvSpPr>
        <p:spPr>
          <a:xfrm>
            <a:off x="3512185" y="2596890"/>
            <a:ext cx="13233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231" name="Google Shape;231;p59"/>
          <p:cNvSpPr txBox="1"/>
          <p:nvPr>
            <p:ph idx="4" type="subTitle"/>
          </p:nvPr>
        </p:nvSpPr>
        <p:spPr>
          <a:xfrm>
            <a:off x="490551" y="1735531"/>
            <a:ext cx="9900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32" name="Google Shape;232;p59"/>
          <p:cNvSpPr txBox="1"/>
          <p:nvPr>
            <p:ph idx="5" type="subTitle"/>
          </p:nvPr>
        </p:nvSpPr>
        <p:spPr>
          <a:xfrm>
            <a:off x="2084677" y="1742395"/>
            <a:ext cx="9900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33" name="Google Shape;233;p59"/>
          <p:cNvSpPr txBox="1"/>
          <p:nvPr>
            <p:ph idx="6" type="subTitle"/>
          </p:nvPr>
        </p:nvSpPr>
        <p:spPr>
          <a:xfrm>
            <a:off x="3678777" y="1742612"/>
            <a:ext cx="9900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234" name="Google Shape;234;p59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p59"/>
          <p:cNvSpPr txBox="1"/>
          <p:nvPr>
            <p:ph idx="7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6" name="Google Shape;236;p59"/>
          <p:cNvSpPr txBox="1"/>
          <p:nvPr>
            <p:ph idx="8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7" name="Google Shape;237;p59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59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Stop Continue">
  <p:cSld name="ONE_COLUMN_TEXT_1_1"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0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60"/>
          <p:cNvSpPr/>
          <p:nvPr/>
        </p:nvSpPr>
        <p:spPr>
          <a:xfrm>
            <a:off x="4782500" y="317550"/>
            <a:ext cx="4111200" cy="1371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0"/>
          <p:cNvSpPr/>
          <p:nvPr/>
        </p:nvSpPr>
        <p:spPr>
          <a:xfrm>
            <a:off x="4782500" y="1814413"/>
            <a:ext cx="4111200" cy="1371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0"/>
          <p:cNvSpPr/>
          <p:nvPr/>
        </p:nvSpPr>
        <p:spPr>
          <a:xfrm>
            <a:off x="4782500" y="3320750"/>
            <a:ext cx="4111200" cy="138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60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p60"/>
          <p:cNvSpPr txBox="1"/>
          <p:nvPr>
            <p:ph idx="1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46" name="Google Shape;246;p60"/>
          <p:cNvSpPr txBox="1"/>
          <p:nvPr>
            <p:ph idx="2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47" name="Google Shape;247;p60"/>
          <p:cNvSpPr txBox="1"/>
          <p:nvPr>
            <p:ph idx="3" type="body"/>
          </p:nvPr>
        </p:nvSpPr>
        <p:spPr>
          <a:xfrm>
            <a:off x="5033900" y="317600"/>
            <a:ext cx="360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8" name="Google Shape;248;p60"/>
          <p:cNvSpPr txBox="1"/>
          <p:nvPr>
            <p:ph idx="4" type="body"/>
          </p:nvPr>
        </p:nvSpPr>
        <p:spPr>
          <a:xfrm>
            <a:off x="5033900" y="1819175"/>
            <a:ext cx="360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9" name="Google Shape;249;p60"/>
          <p:cNvSpPr txBox="1"/>
          <p:nvPr>
            <p:ph idx="5" type="body"/>
          </p:nvPr>
        </p:nvSpPr>
        <p:spPr>
          <a:xfrm>
            <a:off x="5033900" y="3320750"/>
            <a:ext cx="3601200" cy="1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0" name="Google Shape;250;p60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60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s">
  <p:cSld name="ONE_COLUMN_TEXT_1_1_1"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1"/>
          <p:cNvSpPr txBox="1"/>
          <p:nvPr>
            <p:ph type="title"/>
          </p:nvPr>
        </p:nvSpPr>
        <p:spPr>
          <a:xfrm>
            <a:off x="125700" y="134475"/>
            <a:ext cx="2517000" cy="1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9pPr>
          </a:lstStyle>
          <a:p/>
        </p:txBody>
      </p:sp>
      <p:sp>
        <p:nvSpPr>
          <p:cNvPr id="254" name="Google Shape;254;p61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5" name="Google Shape;255;p61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61"/>
          <p:cNvSpPr txBox="1"/>
          <p:nvPr>
            <p:ph idx="1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57" name="Google Shape;257;p61"/>
          <p:cNvSpPr txBox="1"/>
          <p:nvPr>
            <p:ph idx="2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58" name="Google Shape;258;p61"/>
          <p:cNvSpPr/>
          <p:nvPr/>
        </p:nvSpPr>
        <p:spPr>
          <a:xfrm>
            <a:off x="3314045" y="288600"/>
            <a:ext cx="2391300" cy="137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1"/>
          <p:cNvSpPr/>
          <p:nvPr/>
        </p:nvSpPr>
        <p:spPr>
          <a:xfrm>
            <a:off x="3314045" y="1808910"/>
            <a:ext cx="2391300" cy="137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1"/>
          <p:cNvSpPr/>
          <p:nvPr/>
        </p:nvSpPr>
        <p:spPr>
          <a:xfrm>
            <a:off x="3314000" y="3329144"/>
            <a:ext cx="2391300" cy="137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1"/>
          <p:cNvSpPr/>
          <p:nvPr/>
        </p:nvSpPr>
        <p:spPr>
          <a:xfrm>
            <a:off x="6502495" y="288450"/>
            <a:ext cx="2391300" cy="137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1"/>
          <p:cNvSpPr/>
          <p:nvPr/>
        </p:nvSpPr>
        <p:spPr>
          <a:xfrm>
            <a:off x="6502495" y="1808760"/>
            <a:ext cx="2391300" cy="137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1"/>
          <p:cNvSpPr/>
          <p:nvPr/>
        </p:nvSpPr>
        <p:spPr>
          <a:xfrm>
            <a:off x="6502450" y="3328994"/>
            <a:ext cx="2391300" cy="1371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1"/>
          <p:cNvSpPr txBox="1"/>
          <p:nvPr/>
        </p:nvSpPr>
        <p:spPr>
          <a:xfrm>
            <a:off x="2642663" y="288600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8287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endParaRPr b="0" i="0" sz="3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5" name="Google Shape;265;p61"/>
          <p:cNvSpPr txBox="1"/>
          <p:nvPr/>
        </p:nvSpPr>
        <p:spPr>
          <a:xfrm>
            <a:off x="2642663" y="1808910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8287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endParaRPr b="0" i="0" sz="3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6" name="Google Shape;266;p61"/>
          <p:cNvSpPr txBox="1"/>
          <p:nvPr/>
        </p:nvSpPr>
        <p:spPr>
          <a:xfrm>
            <a:off x="2642600" y="3329144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8287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</a:t>
            </a:r>
            <a:endParaRPr b="0" i="0" sz="3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7" name="Google Shape;267;p61"/>
          <p:cNvSpPr txBox="1"/>
          <p:nvPr/>
        </p:nvSpPr>
        <p:spPr>
          <a:xfrm>
            <a:off x="5831163" y="288450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8287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</a:t>
            </a:r>
            <a:endParaRPr b="0" i="0" sz="3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8" name="Google Shape;268;p61"/>
          <p:cNvSpPr txBox="1"/>
          <p:nvPr/>
        </p:nvSpPr>
        <p:spPr>
          <a:xfrm>
            <a:off x="5831163" y="1808760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8287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</a:t>
            </a:r>
            <a:endParaRPr b="0" i="0" sz="3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9" name="Google Shape;269;p61"/>
          <p:cNvSpPr txBox="1"/>
          <p:nvPr/>
        </p:nvSpPr>
        <p:spPr>
          <a:xfrm>
            <a:off x="5831100" y="3328994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8287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	</a:t>
            </a:r>
            <a:endParaRPr b="0" i="0" sz="3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0" name="Google Shape;270;p61"/>
          <p:cNvSpPr txBox="1"/>
          <p:nvPr>
            <p:ph idx="3" type="body"/>
          </p:nvPr>
        </p:nvSpPr>
        <p:spPr>
          <a:xfrm>
            <a:off x="3314000" y="288600"/>
            <a:ext cx="2391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1" name="Google Shape;271;p61"/>
          <p:cNvSpPr txBox="1"/>
          <p:nvPr>
            <p:ph idx="4" type="body"/>
          </p:nvPr>
        </p:nvSpPr>
        <p:spPr>
          <a:xfrm>
            <a:off x="3314050" y="1808985"/>
            <a:ext cx="2391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2" name="Google Shape;272;p61"/>
          <p:cNvSpPr txBox="1"/>
          <p:nvPr>
            <p:ph idx="5" type="body"/>
          </p:nvPr>
        </p:nvSpPr>
        <p:spPr>
          <a:xfrm>
            <a:off x="6502500" y="288300"/>
            <a:ext cx="2391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3" name="Google Shape;273;p61"/>
          <p:cNvSpPr txBox="1"/>
          <p:nvPr>
            <p:ph idx="6" type="body"/>
          </p:nvPr>
        </p:nvSpPr>
        <p:spPr>
          <a:xfrm>
            <a:off x="6502450" y="1808835"/>
            <a:ext cx="2391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4" name="Google Shape;274;p61"/>
          <p:cNvSpPr txBox="1"/>
          <p:nvPr>
            <p:ph idx="7" type="body"/>
          </p:nvPr>
        </p:nvSpPr>
        <p:spPr>
          <a:xfrm>
            <a:off x="3314000" y="3329144"/>
            <a:ext cx="2391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5" name="Google Shape;275;p61"/>
          <p:cNvSpPr txBox="1"/>
          <p:nvPr>
            <p:ph idx="8" type="body"/>
          </p:nvPr>
        </p:nvSpPr>
        <p:spPr>
          <a:xfrm>
            <a:off x="6502450" y="3328994"/>
            <a:ext cx="2391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6" name="Google Shape;276;p61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61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Summary">
  <p:cSld name="CUSTOM_7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2"/>
          <p:cNvSpPr/>
          <p:nvPr>
            <p:ph idx="2" type="pic"/>
          </p:nvPr>
        </p:nvSpPr>
        <p:spPr>
          <a:xfrm>
            <a:off x="3822106" y="0"/>
            <a:ext cx="532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62"/>
          <p:cNvSpPr txBox="1"/>
          <p:nvPr>
            <p:ph type="title"/>
          </p:nvPr>
        </p:nvSpPr>
        <p:spPr>
          <a:xfrm>
            <a:off x="125700" y="134475"/>
            <a:ext cx="4111200" cy="1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9pPr>
          </a:lstStyle>
          <a:p/>
        </p:txBody>
      </p:sp>
      <p:sp>
        <p:nvSpPr>
          <p:cNvPr id="281" name="Google Shape;281;p62"/>
          <p:cNvSpPr txBox="1"/>
          <p:nvPr>
            <p:ph idx="1" type="body"/>
          </p:nvPr>
        </p:nvSpPr>
        <p:spPr>
          <a:xfrm>
            <a:off x="251400" y="2985775"/>
            <a:ext cx="35709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 Graph">
  <p:cSld name="CUSTOM_5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3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63"/>
          <p:cNvSpPr txBox="1"/>
          <p:nvPr>
            <p:ph idx="1" type="subTitle"/>
          </p:nvPr>
        </p:nvSpPr>
        <p:spPr>
          <a:xfrm>
            <a:off x="125700" y="125592"/>
            <a:ext cx="2140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85" name="Google Shape;285;p63"/>
          <p:cNvSpPr txBox="1"/>
          <p:nvPr>
            <p:ph idx="2" type="body"/>
          </p:nvPr>
        </p:nvSpPr>
        <p:spPr>
          <a:xfrm>
            <a:off x="125600" y="530600"/>
            <a:ext cx="4782600" cy="1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6" name="Google Shape;286;p63"/>
          <p:cNvSpPr txBox="1"/>
          <p:nvPr>
            <p:ph type="title"/>
          </p:nvPr>
        </p:nvSpPr>
        <p:spPr>
          <a:xfrm>
            <a:off x="6355500" y="125600"/>
            <a:ext cx="2662800" cy="1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b="1" sz="7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b="1" sz="7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b="1" sz="7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b="1" sz="7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b="1" sz="7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b="1" sz="7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b="1" sz="7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b="1" sz="7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b="1" sz="7200"/>
            </a:lvl9pPr>
          </a:lstStyle>
          <a:p/>
        </p:txBody>
      </p:sp>
      <p:cxnSp>
        <p:nvCxnSpPr>
          <p:cNvPr id="287" name="Google Shape;287;p63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8" name="Google Shape;288;p63"/>
          <p:cNvSpPr txBox="1"/>
          <p:nvPr>
            <p:ph idx="3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89" name="Google Shape;289;p63"/>
          <p:cNvSpPr txBox="1"/>
          <p:nvPr>
            <p:ph idx="4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90" name="Google Shape;290;p63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63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">
  <p:cSld name="CAPTION_ONLY">
    <p:bg>
      <p:bgPr>
        <a:solidFill>
          <a:schemeClr val="dk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4"/>
          <p:cNvSpPr/>
          <p:nvPr/>
        </p:nvSpPr>
        <p:spPr>
          <a:xfrm>
            <a:off x="845375" y="0"/>
            <a:ext cx="5352900" cy="4829700"/>
          </a:xfrm>
          <a:prstGeom prst="roundRect">
            <a:avLst>
              <a:gd fmla="val 1151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4"/>
          <p:cNvSpPr/>
          <p:nvPr/>
        </p:nvSpPr>
        <p:spPr>
          <a:xfrm>
            <a:off x="0" y="0"/>
            <a:ext cx="2762400" cy="51435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4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64"/>
          <p:cNvSpPr txBox="1"/>
          <p:nvPr>
            <p:ph type="title"/>
          </p:nvPr>
        </p:nvSpPr>
        <p:spPr>
          <a:xfrm>
            <a:off x="125700" y="125600"/>
            <a:ext cx="23913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7" name="Google Shape;297;p64"/>
          <p:cNvSpPr txBox="1"/>
          <p:nvPr>
            <p:ph idx="1" type="subTitle"/>
          </p:nvPr>
        </p:nvSpPr>
        <p:spPr>
          <a:xfrm>
            <a:off x="2963075" y="132492"/>
            <a:ext cx="2140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98" name="Google Shape;298;p64"/>
          <p:cNvSpPr txBox="1"/>
          <p:nvPr>
            <p:ph idx="2" type="subTitle"/>
          </p:nvPr>
        </p:nvSpPr>
        <p:spPr>
          <a:xfrm>
            <a:off x="6502400" y="125600"/>
            <a:ext cx="2140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9" name="Google Shape;299;p64"/>
          <p:cNvSpPr txBox="1"/>
          <p:nvPr>
            <p:ph idx="3" type="body"/>
          </p:nvPr>
        </p:nvSpPr>
        <p:spPr>
          <a:xfrm>
            <a:off x="2963075" y="773325"/>
            <a:ext cx="2742300" cy="25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</a:lstStyle>
          <a:p/>
        </p:txBody>
      </p:sp>
      <p:sp>
        <p:nvSpPr>
          <p:cNvPr id="300" name="Google Shape;300;p64"/>
          <p:cNvSpPr txBox="1"/>
          <p:nvPr>
            <p:ph idx="4" type="body"/>
          </p:nvPr>
        </p:nvSpPr>
        <p:spPr>
          <a:xfrm>
            <a:off x="6502400" y="773325"/>
            <a:ext cx="2515800" cy="25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</a:lstStyle>
          <a:p/>
        </p:txBody>
      </p:sp>
      <p:cxnSp>
        <p:nvCxnSpPr>
          <p:cNvPr id="301" name="Google Shape;301;p64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" name="Google Shape;302;p64"/>
          <p:cNvSpPr txBox="1"/>
          <p:nvPr>
            <p:ph idx="5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3" name="Google Shape;303;p64"/>
          <p:cNvSpPr txBox="1"/>
          <p:nvPr>
            <p:ph idx="6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4" name="Google Shape;304;p64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64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&amp; Photo">
  <p:cSld name="CUSTOM_3">
    <p:bg>
      <p:bgPr>
        <a:solidFill>
          <a:schemeClr val="dk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5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65"/>
          <p:cNvSpPr txBox="1"/>
          <p:nvPr>
            <p:ph type="title"/>
          </p:nvPr>
        </p:nvSpPr>
        <p:spPr>
          <a:xfrm>
            <a:off x="125700" y="125600"/>
            <a:ext cx="45801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9" name="Google Shape;309;p65"/>
          <p:cNvSpPr/>
          <p:nvPr/>
        </p:nvSpPr>
        <p:spPr>
          <a:xfrm>
            <a:off x="125700" y="2379075"/>
            <a:ext cx="4782600" cy="2322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5"/>
          <p:cNvSpPr/>
          <p:nvPr>
            <p:ph idx="2" type="pic"/>
          </p:nvPr>
        </p:nvSpPr>
        <p:spPr>
          <a:xfrm>
            <a:off x="5033900" y="125600"/>
            <a:ext cx="3984300" cy="4575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11" name="Google Shape;311;p65"/>
          <p:cNvSpPr txBox="1"/>
          <p:nvPr>
            <p:ph idx="1" type="subTitle"/>
          </p:nvPr>
        </p:nvSpPr>
        <p:spPr>
          <a:xfrm>
            <a:off x="251400" y="2512475"/>
            <a:ext cx="2140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12" name="Google Shape;312;p65"/>
          <p:cNvSpPr txBox="1"/>
          <p:nvPr>
            <p:ph idx="3" type="body"/>
          </p:nvPr>
        </p:nvSpPr>
        <p:spPr>
          <a:xfrm>
            <a:off x="251400" y="3003175"/>
            <a:ext cx="4454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13" name="Google Shape;313;p65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4" name="Google Shape;314;p65"/>
          <p:cNvSpPr txBox="1"/>
          <p:nvPr>
            <p:ph idx="4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5" name="Google Shape;315;p65"/>
          <p:cNvSpPr txBox="1"/>
          <p:nvPr>
            <p:ph idx="5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6" name="Google Shape;316;p65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65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&amp; Photo">
  <p:cSld name="CUSTOM_3_1"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6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66"/>
          <p:cNvSpPr txBox="1"/>
          <p:nvPr>
            <p:ph type="title"/>
          </p:nvPr>
        </p:nvSpPr>
        <p:spPr>
          <a:xfrm>
            <a:off x="125700" y="125600"/>
            <a:ext cx="45801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1" name="Google Shape;321;p66"/>
          <p:cNvSpPr/>
          <p:nvPr>
            <p:ph idx="2" type="pic"/>
          </p:nvPr>
        </p:nvSpPr>
        <p:spPr>
          <a:xfrm>
            <a:off x="5033900" y="125600"/>
            <a:ext cx="3984300" cy="4575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22" name="Google Shape;322;p66"/>
          <p:cNvSpPr txBox="1"/>
          <p:nvPr>
            <p:ph idx="1" type="subTitle"/>
          </p:nvPr>
        </p:nvSpPr>
        <p:spPr>
          <a:xfrm>
            <a:off x="251400" y="2512475"/>
            <a:ext cx="2140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3" name="Google Shape;323;p66"/>
          <p:cNvSpPr txBox="1"/>
          <p:nvPr>
            <p:ph idx="3" type="body"/>
          </p:nvPr>
        </p:nvSpPr>
        <p:spPr>
          <a:xfrm>
            <a:off x="251400" y="3003175"/>
            <a:ext cx="4454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24" name="Google Shape;324;p66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5" name="Google Shape;325;p66"/>
          <p:cNvSpPr txBox="1"/>
          <p:nvPr>
            <p:ph idx="4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26" name="Google Shape;326;p66"/>
          <p:cNvSpPr txBox="1"/>
          <p:nvPr>
            <p:ph idx="5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27" name="Google Shape;327;p66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66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">
  <p:cSld name="BIG_NUMBER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67"/>
          <p:cNvSpPr txBox="1"/>
          <p:nvPr>
            <p:ph type="title"/>
          </p:nvPr>
        </p:nvSpPr>
        <p:spPr>
          <a:xfrm>
            <a:off x="122600" y="125600"/>
            <a:ext cx="57084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9pPr>
          </a:lstStyle>
          <a:p/>
        </p:txBody>
      </p:sp>
      <p:cxnSp>
        <p:nvCxnSpPr>
          <p:cNvPr id="332" name="Google Shape;332;p67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3" name="Google Shape;333;p67"/>
          <p:cNvSpPr txBox="1"/>
          <p:nvPr>
            <p:ph idx="1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34" name="Google Shape;334;p67"/>
          <p:cNvSpPr txBox="1"/>
          <p:nvPr>
            <p:ph idx="2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35" name="Google Shape;335;p67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67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sk Timeline">
  <p:cSld name="BIG_NUMBER_4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8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9" name="Google Shape;339;p68"/>
          <p:cNvCxnSpPr/>
          <p:nvPr/>
        </p:nvCxnSpPr>
        <p:spPr>
          <a:xfrm>
            <a:off x="2642715" y="1649025"/>
            <a:ext cx="6251100" cy="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" name="Google Shape;340;p68"/>
          <p:cNvCxnSpPr/>
          <p:nvPr/>
        </p:nvCxnSpPr>
        <p:spPr>
          <a:xfrm>
            <a:off x="2642600" y="3661125"/>
            <a:ext cx="6251100" cy="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68"/>
          <p:cNvCxnSpPr/>
          <p:nvPr/>
        </p:nvCxnSpPr>
        <p:spPr>
          <a:xfrm>
            <a:off x="2642830" y="2327925"/>
            <a:ext cx="6251100" cy="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68"/>
          <p:cNvCxnSpPr/>
          <p:nvPr/>
        </p:nvCxnSpPr>
        <p:spPr>
          <a:xfrm>
            <a:off x="2642830" y="3006825"/>
            <a:ext cx="6251100" cy="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68"/>
          <p:cNvCxnSpPr/>
          <p:nvPr/>
        </p:nvCxnSpPr>
        <p:spPr>
          <a:xfrm>
            <a:off x="2642830" y="4364625"/>
            <a:ext cx="6251100" cy="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68"/>
          <p:cNvSpPr txBox="1"/>
          <p:nvPr>
            <p:ph type="title"/>
          </p:nvPr>
        </p:nvSpPr>
        <p:spPr>
          <a:xfrm>
            <a:off x="122600" y="125600"/>
            <a:ext cx="57084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9pPr>
          </a:lstStyle>
          <a:p/>
        </p:txBody>
      </p:sp>
      <p:cxnSp>
        <p:nvCxnSpPr>
          <p:cNvPr id="345" name="Google Shape;345;p68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" name="Google Shape;346;p68"/>
          <p:cNvSpPr txBox="1"/>
          <p:nvPr>
            <p:ph idx="1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47" name="Google Shape;347;p68"/>
          <p:cNvSpPr txBox="1"/>
          <p:nvPr>
            <p:ph idx="2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48" name="Google Shape;348;p68"/>
          <p:cNvSpPr/>
          <p:nvPr>
            <p:ph idx="3" type="pic"/>
          </p:nvPr>
        </p:nvSpPr>
        <p:spPr>
          <a:xfrm>
            <a:off x="1942950" y="1369100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9" name="Google Shape;349;p68"/>
          <p:cNvSpPr txBox="1"/>
          <p:nvPr>
            <p:ph idx="4" type="title"/>
          </p:nvPr>
        </p:nvSpPr>
        <p:spPr>
          <a:xfrm>
            <a:off x="251400" y="1487175"/>
            <a:ext cx="15939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0" name="Google Shape;350;p68"/>
          <p:cNvSpPr txBox="1"/>
          <p:nvPr>
            <p:ph idx="5" type="subTitle"/>
          </p:nvPr>
        </p:nvSpPr>
        <p:spPr>
          <a:xfrm>
            <a:off x="251509" y="1663525"/>
            <a:ext cx="15939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51" name="Google Shape;351;p68"/>
          <p:cNvSpPr/>
          <p:nvPr>
            <p:ph idx="6" type="pic"/>
          </p:nvPr>
        </p:nvSpPr>
        <p:spPr>
          <a:xfrm>
            <a:off x="1943050" y="3402238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52" name="Google Shape;352;p68"/>
          <p:cNvSpPr txBox="1"/>
          <p:nvPr>
            <p:ph idx="7" type="title"/>
          </p:nvPr>
        </p:nvSpPr>
        <p:spPr>
          <a:xfrm>
            <a:off x="251500" y="2163700"/>
            <a:ext cx="15939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3" name="Google Shape;353;p68"/>
          <p:cNvSpPr txBox="1"/>
          <p:nvPr>
            <p:ph idx="8" type="subTitle"/>
          </p:nvPr>
        </p:nvSpPr>
        <p:spPr>
          <a:xfrm>
            <a:off x="251609" y="2340050"/>
            <a:ext cx="15939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54" name="Google Shape;354;p68"/>
          <p:cNvSpPr/>
          <p:nvPr>
            <p:ph idx="9" type="pic"/>
          </p:nvPr>
        </p:nvSpPr>
        <p:spPr>
          <a:xfrm>
            <a:off x="1942950" y="2724525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55" name="Google Shape;355;p68"/>
          <p:cNvSpPr txBox="1"/>
          <p:nvPr>
            <p:ph idx="13" type="title"/>
          </p:nvPr>
        </p:nvSpPr>
        <p:spPr>
          <a:xfrm>
            <a:off x="251400" y="2842600"/>
            <a:ext cx="15939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6" name="Google Shape;356;p68"/>
          <p:cNvSpPr txBox="1"/>
          <p:nvPr>
            <p:ph idx="14" type="subTitle"/>
          </p:nvPr>
        </p:nvSpPr>
        <p:spPr>
          <a:xfrm>
            <a:off x="251509" y="3018950"/>
            <a:ext cx="15939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57" name="Google Shape;357;p68"/>
          <p:cNvSpPr/>
          <p:nvPr>
            <p:ph idx="15" type="pic"/>
          </p:nvPr>
        </p:nvSpPr>
        <p:spPr>
          <a:xfrm>
            <a:off x="1942950" y="2046800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58" name="Google Shape;358;p68"/>
          <p:cNvSpPr txBox="1"/>
          <p:nvPr>
            <p:ph idx="16" type="title"/>
          </p:nvPr>
        </p:nvSpPr>
        <p:spPr>
          <a:xfrm>
            <a:off x="251400" y="3520313"/>
            <a:ext cx="15939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9" name="Google Shape;359;p68"/>
          <p:cNvSpPr txBox="1"/>
          <p:nvPr>
            <p:ph idx="17" type="subTitle"/>
          </p:nvPr>
        </p:nvSpPr>
        <p:spPr>
          <a:xfrm>
            <a:off x="251509" y="3696663"/>
            <a:ext cx="15939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60" name="Google Shape;360;p68"/>
          <p:cNvSpPr/>
          <p:nvPr>
            <p:ph idx="18" type="pic"/>
          </p:nvPr>
        </p:nvSpPr>
        <p:spPr>
          <a:xfrm>
            <a:off x="1942950" y="4079938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61" name="Google Shape;361;p68"/>
          <p:cNvSpPr txBox="1"/>
          <p:nvPr>
            <p:ph idx="19" type="title"/>
          </p:nvPr>
        </p:nvSpPr>
        <p:spPr>
          <a:xfrm>
            <a:off x="251400" y="4198013"/>
            <a:ext cx="15939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2" name="Google Shape;362;p68"/>
          <p:cNvSpPr txBox="1"/>
          <p:nvPr>
            <p:ph idx="20" type="subTitle"/>
          </p:nvPr>
        </p:nvSpPr>
        <p:spPr>
          <a:xfrm>
            <a:off x="251509" y="4374363"/>
            <a:ext cx="15939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63" name="Google Shape;363;p68"/>
          <p:cNvSpPr txBox="1"/>
          <p:nvPr/>
        </p:nvSpPr>
        <p:spPr>
          <a:xfrm>
            <a:off x="251821" y="882063"/>
            <a:ext cx="143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Role</a:t>
            </a:r>
            <a:endParaRPr b="0" i="0" sz="10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4" name="Google Shape;364;p68"/>
          <p:cNvSpPr txBox="1"/>
          <p:nvPr>
            <p:ph idx="21" type="subTitle"/>
          </p:nvPr>
        </p:nvSpPr>
        <p:spPr>
          <a:xfrm>
            <a:off x="2642750" y="845050"/>
            <a:ext cx="2084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65" name="Google Shape;365;p68"/>
          <p:cNvSpPr txBox="1"/>
          <p:nvPr>
            <p:ph idx="22" type="subTitle"/>
          </p:nvPr>
        </p:nvSpPr>
        <p:spPr>
          <a:xfrm>
            <a:off x="4727700" y="845050"/>
            <a:ext cx="2084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66" name="Google Shape;366;p68"/>
          <p:cNvSpPr txBox="1"/>
          <p:nvPr>
            <p:ph idx="23" type="subTitle"/>
          </p:nvPr>
        </p:nvSpPr>
        <p:spPr>
          <a:xfrm>
            <a:off x="6810250" y="845050"/>
            <a:ext cx="2084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cxnSp>
        <p:nvCxnSpPr>
          <p:cNvPr id="367" name="Google Shape;367;p68"/>
          <p:cNvCxnSpPr/>
          <p:nvPr/>
        </p:nvCxnSpPr>
        <p:spPr>
          <a:xfrm>
            <a:off x="251600" y="1244250"/>
            <a:ext cx="8642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68"/>
          <p:cNvSpPr txBox="1"/>
          <p:nvPr>
            <p:ph idx="24" type="subTitle"/>
          </p:nvPr>
        </p:nvSpPr>
        <p:spPr>
          <a:xfrm>
            <a:off x="251400" y="847950"/>
            <a:ext cx="2391300" cy="39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369" name="Google Shape;369;p68"/>
          <p:cNvCxnSpPr/>
          <p:nvPr/>
        </p:nvCxnSpPr>
        <p:spPr>
          <a:xfrm>
            <a:off x="4726475" y="845038"/>
            <a:ext cx="0" cy="39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p68"/>
          <p:cNvCxnSpPr/>
          <p:nvPr/>
        </p:nvCxnSpPr>
        <p:spPr>
          <a:xfrm>
            <a:off x="6810250" y="855063"/>
            <a:ext cx="0" cy="39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1" name="Google Shape;371;p68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68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ope">
  <p:cSld name="BIG_NUMBER_3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9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69"/>
          <p:cNvSpPr txBox="1"/>
          <p:nvPr>
            <p:ph type="title"/>
          </p:nvPr>
        </p:nvSpPr>
        <p:spPr>
          <a:xfrm>
            <a:off x="2642600" y="1021700"/>
            <a:ext cx="3859800" cy="27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9pPr>
          </a:lstStyle>
          <a:p/>
        </p:txBody>
      </p:sp>
      <p:cxnSp>
        <p:nvCxnSpPr>
          <p:cNvPr id="376" name="Google Shape;376;p69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7" name="Google Shape;377;p69"/>
          <p:cNvSpPr txBox="1"/>
          <p:nvPr>
            <p:ph idx="1" type="subTitle"/>
          </p:nvPr>
        </p:nvSpPr>
        <p:spPr>
          <a:xfrm>
            <a:off x="25255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78" name="Google Shape;378;p69"/>
          <p:cNvSpPr txBox="1"/>
          <p:nvPr>
            <p:ph idx="2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79" name="Google Shape;379;p69"/>
          <p:cNvSpPr/>
          <p:nvPr/>
        </p:nvSpPr>
        <p:spPr>
          <a:xfrm>
            <a:off x="2642600" y="1021650"/>
            <a:ext cx="3859800" cy="278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69"/>
          <p:cNvSpPr/>
          <p:nvPr/>
        </p:nvSpPr>
        <p:spPr>
          <a:xfrm>
            <a:off x="251400" y="1021650"/>
            <a:ext cx="2265600" cy="840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69"/>
          <p:cNvSpPr/>
          <p:nvPr/>
        </p:nvSpPr>
        <p:spPr>
          <a:xfrm>
            <a:off x="251400" y="2964734"/>
            <a:ext cx="2265600" cy="840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69"/>
          <p:cNvSpPr/>
          <p:nvPr/>
        </p:nvSpPr>
        <p:spPr>
          <a:xfrm>
            <a:off x="251400" y="1993206"/>
            <a:ext cx="2265600" cy="840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69"/>
          <p:cNvSpPr/>
          <p:nvPr/>
        </p:nvSpPr>
        <p:spPr>
          <a:xfrm>
            <a:off x="6627150" y="1021650"/>
            <a:ext cx="2265600" cy="840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69"/>
          <p:cNvSpPr/>
          <p:nvPr/>
        </p:nvSpPr>
        <p:spPr>
          <a:xfrm>
            <a:off x="6627150" y="2964700"/>
            <a:ext cx="2265600" cy="840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69"/>
          <p:cNvSpPr/>
          <p:nvPr/>
        </p:nvSpPr>
        <p:spPr>
          <a:xfrm>
            <a:off x="6626850" y="1993200"/>
            <a:ext cx="2265600" cy="840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69"/>
          <p:cNvSpPr txBox="1"/>
          <p:nvPr>
            <p:ph idx="3" type="subTitle"/>
          </p:nvPr>
        </p:nvSpPr>
        <p:spPr>
          <a:xfrm>
            <a:off x="251300" y="1021650"/>
            <a:ext cx="2265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87" name="Google Shape;387;p69"/>
          <p:cNvSpPr txBox="1"/>
          <p:nvPr>
            <p:ph idx="4" type="subTitle"/>
          </p:nvPr>
        </p:nvSpPr>
        <p:spPr>
          <a:xfrm>
            <a:off x="252550" y="1993188"/>
            <a:ext cx="2265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88" name="Google Shape;388;p69"/>
          <p:cNvSpPr txBox="1"/>
          <p:nvPr>
            <p:ph idx="5" type="subTitle"/>
          </p:nvPr>
        </p:nvSpPr>
        <p:spPr>
          <a:xfrm>
            <a:off x="252250" y="2964738"/>
            <a:ext cx="2265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89" name="Google Shape;389;p69"/>
          <p:cNvSpPr txBox="1"/>
          <p:nvPr>
            <p:ph idx="6" type="subTitle"/>
          </p:nvPr>
        </p:nvSpPr>
        <p:spPr>
          <a:xfrm>
            <a:off x="6627150" y="2964738"/>
            <a:ext cx="2265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90" name="Google Shape;390;p69"/>
          <p:cNvSpPr txBox="1"/>
          <p:nvPr>
            <p:ph idx="7" type="subTitle"/>
          </p:nvPr>
        </p:nvSpPr>
        <p:spPr>
          <a:xfrm>
            <a:off x="6626850" y="1993163"/>
            <a:ext cx="2265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91" name="Google Shape;391;p69"/>
          <p:cNvSpPr txBox="1"/>
          <p:nvPr>
            <p:ph idx="8" type="subTitle"/>
          </p:nvPr>
        </p:nvSpPr>
        <p:spPr>
          <a:xfrm>
            <a:off x="6628000" y="1021638"/>
            <a:ext cx="2265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92" name="Google Shape;392;p69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69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3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signments">
  <p:cSld name="BIG_NUMBER_2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70"/>
          <p:cNvSpPr txBox="1"/>
          <p:nvPr>
            <p:ph type="title"/>
          </p:nvPr>
        </p:nvSpPr>
        <p:spPr>
          <a:xfrm>
            <a:off x="122600" y="125600"/>
            <a:ext cx="57084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9pPr>
          </a:lstStyle>
          <a:p/>
        </p:txBody>
      </p:sp>
      <p:cxnSp>
        <p:nvCxnSpPr>
          <p:cNvPr id="397" name="Google Shape;397;p70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8" name="Google Shape;398;p70"/>
          <p:cNvSpPr txBox="1"/>
          <p:nvPr>
            <p:ph idx="1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99" name="Google Shape;399;p70"/>
          <p:cNvSpPr txBox="1"/>
          <p:nvPr>
            <p:ph idx="2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cxnSp>
        <p:nvCxnSpPr>
          <p:cNvPr id="400" name="Google Shape;400;p70"/>
          <p:cNvCxnSpPr/>
          <p:nvPr/>
        </p:nvCxnSpPr>
        <p:spPr>
          <a:xfrm>
            <a:off x="2642715" y="1649025"/>
            <a:ext cx="6251100" cy="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1" name="Google Shape;401;p70"/>
          <p:cNvCxnSpPr/>
          <p:nvPr/>
        </p:nvCxnSpPr>
        <p:spPr>
          <a:xfrm>
            <a:off x="2642600" y="3685725"/>
            <a:ext cx="6251100" cy="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2" name="Google Shape;402;p70"/>
          <p:cNvCxnSpPr/>
          <p:nvPr/>
        </p:nvCxnSpPr>
        <p:spPr>
          <a:xfrm>
            <a:off x="2642830" y="2327925"/>
            <a:ext cx="6251100" cy="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3" name="Google Shape;403;p70"/>
          <p:cNvCxnSpPr/>
          <p:nvPr/>
        </p:nvCxnSpPr>
        <p:spPr>
          <a:xfrm>
            <a:off x="2642830" y="3006825"/>
            <a:ext cx="6251100" cy="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" name="Google Shape;404;p70"/>
          <p:cNvCxnSpPr/>
          <p:nvPr/>
        </p:nvCxnSpPr>
        <p:spPr>
          <a:xfrm>
            <a:off x="2642830" y="4364625"/>
            <a:ext cx="6251100" cy="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5" name="Google Shape;405;p70"/>
          <p:cNvSpPr/>
          <p:nvPr>
            <p:ph idx="3" type="pic"/>
          </p:nvPr>
        </p:nvSpPr>
        <p:spPr>
          <a:xfrm>
            <a:off x="1942950" y="1369100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06" name="Google Shape;406;p70"/>
          <p:cNvSpPr txBox="1"/>
          <p:nvPr>
            <p:ph idx="4" type="title"/>
          </p:nvPr>
        </p:nvSpPr>
        <p:spPr>
          <a:xfrm>
            <a:off x="251400" y="1487175"/>
            <a:ext cx="15939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07" name="Google Shape;407;p70"/>
          <p:cNvSpPr txBox="1"/>
          <p:nvPr>
            <p:ph idx="5" type="subTitle"/>
          </p:nvPr>
        </p:nvSpPr>
        <p:spPr>
          <a:xfrm>
            <a:off x="251509" y="1663525"/>
            <a:ext cx="15939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08" name="Google Shape;408;p70"/>
          <p:cNvSpPr/>
          <p:nvPr>
            <p:ph idx="6" type="pic"/>
          </p:nvPr>
        </p:nvSpPr>
        <p:spPr>
          <a:xfrm>
            <a:off x="1943050" y="3402238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09" name="Google Shape;409;p70"/>
          <p:cNvSpPr txBox="1"/>
          <p:nvPr>
            <p:ph idx="7" type="title"/>
          </p:nvPr>
        </p:nvSpPr>
        <p:spPr>
          <a:xfrm>
            <a:off x="251500" y="2163700"/>
            <a:ext cx="15939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10" name="Google Shape;410;p70"/>
          <p:cNvSpPr txBox="1"/>
          <p:nvPr>
            <p:ph idx="8" type="subTitle"/>
          </p:nvPr>
        </p:nvSpPr>
        <p:spPr>
          <a:xfrm>
            <a:off x="251609" y="2340050"/>
            <a:ext cx="15939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11" name="Google Shape;411;p70"/>
          <p:cNvSpPr/>
          <p:nvPr>
            <p:ph idx="9" type="pic"/>
          </p:nvPr>
        </p:nvSpPr>
        <p:spPr>
          <a:xfrm>
            <a:off x="1942950" y="2724525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12" name="Google Shape;412;p70"/>
          <p:cNvSpPr txBox="1"/>
          <p:nvPr>
            <p:ph idx="13" type="title"/>
          </p:nvPr>
        </p:nvSpPr>
        <p:spPr>
          <a:xfrm>
            <a:off x="251400" y="2842600"/>
            <a:ext cx="15939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13" name="Google Shape;413;p70"/>
          <p:cNvSpPr txBox="1"/>
          <p:nvPr>
            <p:ph idx="14" type="subTitle"/>
          </p:nvPr>
        </p:nvSpPr>
        <p:spPr>
          <a:xfrm>
            <a:off x="251509" y="3018950"/>
            <a:ext cx="15939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14" name="Google Shape;414;p70"/>
          <p:cNvSpPr/>
          <p:nvPr>
            <p:ph idx="15" type="pic"/>
          </p:nvPr>
        </p:nvSpPr>
        <p:spPr>
          <a:xfrm>
            <a:off x="1942950" y="2046800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15" name="Google Shape;415;p70"/>
          <p:cNvSpPr txBox="1"/>
          <p:nvPr>
            <p:ph idx="16" type="title"/>
          </p:nvPr>
        </p:nvSpPr>
        <p:spPr>
          <a:xfrm>
            <a:off x="251400" y="3520313"/>
            <a:ext cx="15939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16" name="Google Shape;416;p70"/>
          <p:cNvSpPr txBox="1"/>
          <p:nvPr>
            <p:ph idx="17" type="subTitle"/>
          </p:nvPr>
        </p:nvSpPr>
        <p:spPr>
          <a:xfrm>
            <a:off x="251509" y="3696663"/>
            <a:ext cx="15939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17" name="Google Shape;417;p70"/>
          <p:cNvSpPr/>
          <p:nvPr>
            <p:ph idx="18" type="pic"/>
          </p:nvPr>
        </p:nvSpPr>
        <p:spPr>
          <a:xfrm>
            <a:off x="1942950" y="4079938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18" name="Google Shape;418;p70"/>
          <p:cNvSpPr txBox="1"/>
          <p:nvPr>
            <p:ph idx="19" type="title"/>
          </p:nvPr>
        </p:nvSpPr>
        <p:spPr>
          <a:xfrm>
            <a:off x="251400" y="4198013"/>
            <a:ext cx="15939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19" name="Google Shape;419;p70"/>
          <p:cNvSpPr txBox="1"/>
          <p:nvPr>
            <p:ph idx="20" type="subTitle"/>
          </p:nvPr>
        </p:nvSpPr>
        <p:spPr>
          <a:xfrm>
            <a:off x="251509" y="4374363"/>
            <a:ext cx="15939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20" name="Google Shape;420;p70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70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put">
  <p:cSld name="BIG_NUMBER_1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1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71"/>
          <p:cNvSpPr txBox="1"/>
          <p:nvPr>
            <p:ph type="title"/>
          </p:nvPr>
        </p:nvSpPr>
        <p:spPr>
          <a:xfrm>
            <a:off x="122600" y="125600"/>
            <a:ext cx="71769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9pPr>
          </a:lstStyle>
          <a:p/>
        </p:txBody>
      </p:sp>
      <p:cxnSp>
        <p:nvCxnSpPr>
          <p:cNvPr id="425" name="Google Shape;425;p71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p71"/>
          <p:cNvSpPr txBox="1"/>
          <p:nvPr>
            <p:ph idx="1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27" name="Google Shape;427;p71"/>
          <p:cNvSpPr txBox="1"/>
          <p:nvPr>
            <p:ph idx="2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28" name="Google Shape;428;p71"/>
          <p:cNvSpPr/>
          <p:nvPr>
            <p:ph idx="3" type="pic"/>
          </p:nvPr>
        </p:nvSpPr>
        <p:spPr>
          <a:xfrm>
            <a:off x="698650" y="1400050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29" name="Google Shape;429;p71"/>
          <p:cNvSpPr txBox="1"/>
          <p:nvPr>
            <p:ph idx="4" type="title"/>
          </p:nvPr>
        </p:nvSpPr>
        <p:spPr>
          <a:xfrm>
            <a:off x="251400" y="2042625"/>
            <a:ext cx="14682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30" name="Google Shape;430;p71"/>
          <p:cNvSpPr txBox="1"/>
          <p:nvPr>
            <p:ph idx="5" type="subTitle"/>
          </p:nvPr>
        </p:nvSpPr>
        <p:spPr>
          <a:xfrm>
            <a:off x="251500" y="2218975"/>
            <a:ext cx="14682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31" name="Google Shape;431;p71"/>
          <p:cNvSpPr/>
          <p:nvPr>
            <p:ph idx="6" type="pic"/>
          </p:nvPr>
        </p:nvSpPr>
        <p:spPr>
          <a:xfrm>
            <a:off x="6080550" y="1400050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32" name="Google Shape;432;p71"/>
          <p:cNvSpPr txBox="1"/>
          <p:nvPr>
            <p:ph idx="7" type="title"/>
          </p:nvPr>
        </p:nvSpPr>
        <p:spPr>
          <a:xfrm>
            <a:off x="2028100" y="2042625"/>
            <a:ext cx="14682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33" name="Google Shape;433;p71"/>
          <p:cNvSpPr txBox="1"/>
          <p:nvPr>
            <p:ph idx="8" type="subTitle"/>
          </p:nvPr>
        </p:nvSpPr>
        <p:spPr>
          <a:xfrm>
            <a:off x="2028200" y="2218975"/>
            <a:ext cx="14682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34" name="Google Shape;434;p71"/>
          <p:cNvSpPr/>
          <p:nvPr>
            <p:ph idx="9" type="pic"/>
          </p:nvPr>
        </p:nvSpPr>
        <p:spPr>
          <a:xfrm>
            <a:off x="4285500" y="1400050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35" name="Google Shape;435;p71"/>
          <p:cNvSpPr txBox="1"/>
          <p:nvPr>
            <p:ph idx="13" type="title"/>
          </p:nvPr>
        </p:nvSpPr>
        <p:spPr>
          <a:xfrm>
            <a:off x="3838250" y="2042625"/>
            <a:ext cx="14682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36" name="Google Shape;436;p71"/>
          <p:cNvSpPr txBox="1"/>
          <p:nvPr>
            <p:ph idx="14" type="subTitle"/>
          </p:nvPr>
        </p:nvSpPr>
        <p:spPr>
          <a:xfrm>
            <a:off x="3838350" y="2218975"/>
            <a:ext cx="14682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37" name="Google Shape;437;p71"/>
          <p:cNvSpPr/>
          <p:nvPr>
            <p:ph idx="15" type="pic"/>
          </p:nvPr>
        </p:nvSpPr>
        <p:spPr>
          <a:xfrm>
            <a:off x="2475250" y="1400050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38" name="Google Shape;438;p71"/>
          <p:cNvSpPr txBox="1"/>
          <p:nvPr>
            <p:ph idx="16" type="title"/>
          </p:nvPr>
        </p:nvSpPr>
        <p:spPr>
          <a:xfrm>
            <a:off x="5633300" y="2042625"/>
            <a:ext cx="14682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39" name="Google Shape;439;p71"/>
          <p:cNvSpPr txBox="1"/>
          <p:nvPr>
            <p:ph idx="17" type="subTitle"/>
          </p:nvPr>
        </p:nvSpPr>
        <p:spPr>
          <a:xfrm>
            <a:off x="5633400" y="2218975"/>
            <a:ext cx="14682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40" name="Google Shape;440;p71"/>
          <p:cNvSpPr/>
          <p:nvPr>
            <p:ph idx="18" type="pic"/>
          </p:nvPr>
        </p:nvSpPr>
        <p:spPr>
          <a:xfrm>
            <a:off x="7872450" y="1400050"/>
            <a:ext cx="573900" cy="57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41" name="Google Shape;441;p71"/>
          <p:cNvSpPr txBox="1"/>
          <p:nvPr>
            <p:ph idx="19" type="title"/>
          </p:nvPr>
        </p:nvSpPr>
        <p:spPr>
          <a:xfrm>
            <a:off x="7425200" y="2042625"/>
            <a:ext cx="14682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2" name="Google Shape;442;p71"/>
          <p:cNvSpPr txBox="1"/>
          <p:nvPr>
            <p:ph idx="20" type="subTitle"/>
          </p:nvPr>
        </p:nvSpPr>
        <p:spPr>
          <a:xfrm>
            <a:off x="7425300" y="2218975"/>
            <a:ext cx="14682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43" name="Google Shape;443;p71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71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at Went Well">
  <p:cSld name="CUSTOM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2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72"/>
          <p:cNvSpPr/>
          <p:nvPr/>
        </p:nvSpPr>
        <p:spPr>
          <a:xfrm>
            <a:off x="4907100" y="125600"/>
            <a:ext cx="4111200" cy="4575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2"/>
          <p:cNvSpPr txBox="1"/>
          <p:nvPr>
            <p:ph idx="1" type="body"/>
          </p:nvPr>
        </p:nvSpPr>
        <p:spPr>
          <a:xfrm>
            <a:off x="5218050" y="1222400"/>
            <a:ext cx="3489300" cy="23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49" name="Google Shape;449;p72"/>
          <p:cNvSpPr txBox="1"/>
          <p:nvPr>
            <p:ph type="title"/>
          </p:nvPr>
        </p:nvSpPr>
        <p:spPr>
          <a:xfrm>
            <a:off x="125700" y="125600"/>
            <a:ext cx="45801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450" name="Google Shape;450;p72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1" name="Google Shape;451;p72"/>
          <p:cNvSpPr txBox="1"/>
          <p:nvPr>
            <p:ph idx="2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52" name="Google Shape;452;p72"/>
          <p:cNvSpPr txBox="1"/>
          <p:nvPr>
            <p:ph idx="3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53" name="Google Shape;453;p72"/>
          <p:cNvSpPr/>
          <p:nvPr/>
        </p:nvSpPr>
        <p:spPr>
          <a:xfrm rot="-1123229">
            <a:off x="102017" y="4023335"/>
            <a:ext cx="1809188" cy="603006"/>
          </a:xfrm>
          <a:prstGeom prst="flowChartTerminator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72"/>
          <p:cNvSpPr/>
          <p:nvPr/>
        </p:nvSpPr>
        <p:spPr>
          <a:xfrm rot="127976">
            <a:off x="1454075" y="3264996"/>
            <a:ext cx="1809282" cy="603003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72"/>
          <p:cNvSpPr/>
          <p:nvPr/>
        </p:nvSpPr>
        <p:spPr>
          <a:xfrm rot="-1085817">
            <a:off x="1738007" y="4031653"/>
            <a:ext cx="1809180" cy="602992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72"/>
          <p:cNvSpPr/>
          <p:nvPr/>
        </p:nvSpPr>
        <p:spPr>
          <a:xfrm rot="2535455">
            <a:off x="3182763" y="3812669"/>
            <a:ext cx="1809195" cy="603002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72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72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at Could Be Better">
  <p:cSld name="CUSTOM_11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3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73"/>
          <p:cNvSpPr/>
          <p:nvPr/>
        </p:nvSpPr>
        <p:spPr>
          <a:xfrm>
            <a:off x="4907100" y="125600"/>
            <a:ext cx="4111200" cy="4575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73"/>
          <p:cNvSpPr txBox="1"/>
          <p:nvPr>
            <p:ph type="title"/>
          </p:nvPr>
        </p:nvSpPr>
        <p:spPr>
          <a:xfrm>
            <a:off x="125700" y="125600"/>
            <a:ext cx="45801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463" name="Google Shape;463;p73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4" name="Google Shape;464;p73"/>
          <p:cNvSpPr txBox="1"/>
          <p:nvPr>
            <p:ph idx="1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65" name="Google Shape;465;p73"/>
          <p:cNvSpPr txBox="1"/>
          <p:nvPr>
            <p:ph idx="2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66" name="Google Shape;466;p73"/>
          <p:cNvSpPr/>
          <p:nvPr/>
        </p:nvSpPr>
        <p:spPr>
          <a:xfrm rot="-124589">
            <a:off x="2143221" y="3214879"/>
            <a:ext cx="1809270" cy="602983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73"/>
          <p:cNvSpPr/>
          <p:nvPr/>
        </p:nvSpPr>
        <p:spPr>
          <a:xfrm rot="1146885">
            <a:off x="2750590" y="4014983"/>
            <a:ext cx="1809173" cy="603007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73"/>
          <p:cNvSpPr/>
          <p:nvPr/>
        </p:nvSpPr>
        <p:spPr>
          <a:xfrm rot="103">
            <a:off x="222869" y="4218901"/>
            <a:ext cx="1809162" cy="603018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73"/>
          <p:cNvSpPr/>
          <p:nvPr/>
        </p:nvSpPr>
        <p:spPr>
          <a:xfrm rot="2535455">
            <a:off x="1277300" y="3812669"/>
            <a:ext cx="1809195" cy="603002"/>
          </a:xfrm>
          <a:prstGeom prst="flowChartTerminator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73"/>
          <p:cNvSpPr txBox="1"/>
          <p:nvPr>
            <p:ph idx="3" type="body"/>
          </p:nvPr>
        </p:nvSpPr>
        <p:spPr>
          <a:xfrm>
            <a:off x="5218050" y="1222400"/>
            <a:ext cx="3489300" cy="23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71" name="Google Shape;471;p73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73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bg>
      <p:bgPr>
        <a:solidFill>
          <a:schemeClr val="dk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4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74"/>
          <p:cNvSpPr txBox="1"/>
          <p:nvPr>
            <p:ph type="title"/>
          </p:nvPr>
        </p:nvSpPr>
        <p:spPr>
          <a:xfrm>
            <a:off x="125700" y="125600"/>
            <a:ext cx="45801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76" name="Google Shape;476;p74"/>
          <p:cNvSpPr txBox="1"/>
          <p:nvPr>
            <p:ph idx="1" type="subTitle"/>
          </p:nvPr>
        </p:nvSpPr>
        <p:spPr>
          <a:xfrm>
            <a:off x="5831000" y="125600"/>
            <a:ext cx="2140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7" name="Google Shape;477;p74"/>
          <p:cNvSpPr txBox="1"/>
          <p:nvPr>
            <p:ph idx="2" type="body"/>
          </p:nvPr>
        </p:nvSpPr>
        <p:spPr>
          <a:xfrm>
            <a:off x="5831000" y="773325"/>
            <a:ext cx="3187200" cy="25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478" name="Google Shape;478;p74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9" name="Google Shape;479;p74"/>
          <p:cNvSpPr txBox="1"/>
          <p:nvPr>
            <p:ph idx="3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0" name="Google Shape;480;p74"/>
          <p:cNvSpPr txBox="1"/>
          <p:nvPr>
            <p:ph idx="4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1" name="Google Shape;481;p74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74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5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75"/>
          <p:cNvSpPr txBox="1"/>
          <p:nvPr>
            <p:ph idx="1" type="subTitle"/>
          </p:nvPr>
        </p:nvSpPr>
        <p:spPr>
          <a:xfrm>
            <a:off x="2493575" y="4142817"/>
            <a:ext cx="41571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86" name="Google Shape;486;p75"/>
          <p:cNvSpPr/>
          <p:nvPr/>
        </p:nvSpPr>
        <p:spPr>
          <a:xfrm rot="5400000">
            <a:off x="251388" y="475250"/>
            <a:ext cx="3837300" cy="3837300"/>
          </a:xfrm>
          <a:prstGeom prst="pie">
            <a:avLst>
              <a:gd fmla="val 12366" name="adj1"/>
              <a:gd fmla="val 108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5"/>
          <p:cNvSpPr/>
          <p:nvPr/>
        </p:nvSpPr>
        <p:spPr>
          <a:xfrm rot="-5400000">
            <a:off x="5033888" y="465200"/>
            <a:ext cx="3857400" cy="3857400"/>
          </a:xfrm>
          <a:prstGeom prst="pie">
            <a:avLst>
              <a:gd fmla="val 12366" name="adj1"/>
              <a:gd fmla="val 1081925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5"/>
          <p:cNvSpPr txBox="1"/>
          <p:nvPr>
            <p:ph type="title"/>
          </p:nvPr>
        </p:nvSpPr>
        <p:spPr>
          <a:xfrm>
            <a:off x="2493450" y="658700"/>
            <a:ext cx="4157100" cy="3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489" name="Google Shape;489;p75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0" name="Google Shape;490;p75"/>
          <p:cNvSpPr txBox="1"/>
          <p:nvPr>
            <p:ph idx="2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91" name="Google Shape;491;p75"/>
          <p:cNvSpPr txBox="1"/>
          <p:nvPr>
            <p:ph idx="3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92" name="Google Shape;492;p75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75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 type="blank">
  <p:cSld name="BLANK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6"/>
          <p:cNvSpPr/>
          <p:nvPr>
            <p:ph idx="2" type="pic"/>
          </p:nvPr>
        </p:nvSpPr>
        <p:spPr>
          <a:xfrm>
            <a:off x="125700" y="125600"/>
            <a:ext cx="8892900" cy="245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96" name="Google Shape;496;p76"/>
          <p:cNvSpPr txBox="1"/>
          <p:nvPr>
            <p:ph type="title"/>
          </p:nvPr>
        </p:nvSpPr>
        <p:spPr>
          <a:xfrm>
            <a:off x="125700" y="3233475"/>
            <a:ext cx="87681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b="1" sz="9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b="1" sz="9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b="1" sz="9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b="1" sz="9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b="1" sz="9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b="1" sz="9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b="1" sz="9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b="1" sz="9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">
  <p:cSld name="CUSTOM_9_2">
    <p:bg>
      <p:bgPr>
        <a:solidFill>
          <a:schemeClr val="dk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7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77"/>
          <p:cNvSpPr txBox="1"/>
          <p:nvPr>
            <p:ph type="title"/>
          </p:nvPr>
        </p:nvSpPr>
        <p:spPr>
          <a:xfrm>
            <a:off x="125700" y="125600"/>
            <a:ext cx="63768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500" name="Google Shape;500;p77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1" name="Google Shape;501;p77"/>
          <p:cNvSpPr txBox="1"/>
          <p:nvPr>
            <p:ph idx="1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2" name="Google Shape;502;p77"/>
          <p:cNvSpPr txBox="1"/>
          <p:nvPr>
            <p:ph idx="2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503" name="Google Shape;503;p77"/>
          <p:cNvCxnSpPr/>
          <p:nvPr/>
        </p:nvCxnSpPr>
        <p:spPr>
          <a:xfrm>
            <a:off x="0" y="244890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4" name="Google Shape;504;p77"/>
          <p:cNvCxnSpPr/>
          <p:nvPr/>
        </p:nvCxnSpPr>
        <p:spPr>
          <a:xfrm>
            <a:off x="0" y="3382675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5" name="Google Shape;505;p77"/>
          <p:cNvCxnSpPr/>
          <p:nvPr/>
        </p:nvCxnSpPr>
        <p:spPr>
          <a:xfrm>
            <a:off x="0" y="43137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6" name="Google Shape;506;p77"/>
          <p:cNvSpPr/>
          <p:nvPr/>
        </p:nvSpPr>
        <p:spPr>
          <a:xfrm>
            <a:off x="251400" y="2063988"/>
            <a:ext cx="4656900" cy="7752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77"/>
          <p:cNvSpPr txBox="1"/>
          <p:nvPr>
            <p:ph idx="3" type="subTitle"/>
          </p:nvPr>
        </p:nvSpPr>
        <p:spPr>
          <a:xfrm>
            <a:off x="251400" y="2063988"/>
            <a:ext cx="46569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b="0" sz="24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08" name="Google Shape;508;p77"/>
          <p:cNvSpPr/>
          <p:nvPr/>
        </p:nvSpPr>
        <p:spPr>
          <a:xfrm>
            <a:off x="2243550" y="2995063"/>
            <a:ext cx="4656900" cy="775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77"/>
          <p:cNvSpPr txBox="1"/>
          <p:nvPr>
            <p:ph idx="4" type="subTitle"/>
          </p:nvPr>
        </p:nvSpPr>
        <p:spPr>
          <a:xfrm>
            <a:off x="2243550" y="2995075"/>
            <a:ext cx="46569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b="0" sz="24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10" name="Google Shape;510;p77"/>
          <p:cNvSpPr/>
          <p:nvPr/>
        </p:nvSpPr>
        <p:spPr>
          <a:xfrm>
            <a:off x="4236800" y="3926150"/>
            <a:ext cx="4656900" cy="775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77"/>
          <p:cNvSpPr txBox="1"/>
          <p:nvPr>
            <p:ph idx="5" type="subTitle"/>
          </p:nvPr>
        </p:nvSpPr>
        <p:spPr>
          <a:xfrm>
            <a:off x="4236800" y="3926163"/>
            <a:ext cx="46569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b="0" sz="24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12" name="Google Shape;512;p77"/>
          <p:cNvSpPr txBox="1"/>
          <p:nvPr>
            <p:ph idx="6" type="subTitle"/>
          </p:nvPr>
        </p:nvSpPr>
        <p:spPr>
          <a:xfrm>
            <a:off x="5831000" y="125600"/>
            <a:ext cx="2140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3" name="Google Shape;513;p77"/>
          <p:cNvSpPr txBox="1"/>
          <p:nvPr>
            <p:ph idx="7" type="body"/>
          </p:nvPr>
        </p:nvSpPr>
        <p:spPr>
          <a:xfrm>
            <a:off x="5831000" y="773325"/>
            <a:ext cx="31872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4" name="Google Shape;514;p77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77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sks">
  <p:cSld name="CUSTOM_9_1_1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8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8" name="Google Shape;518;p78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9" name="Google Shape;519;p78"/>
          <p:cNvSpPr txBox="1"/>
          <p:nvPr>
            <p:ph idx="1" type="subTitle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20" name="Google Shape;520;p78"/>
          <p:cNvSpPr txBox="1"/>
          <p:nvPr>
            <p:ph idx="2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21" name="Google Shape;521;p78"/>
          <p:cNvSpPr/>
          <p:nvPr/>
        </p:nvSpPr>
        <p:spPr>
          <a:xfrm>
            <a:off x="6628100" y="2061300"/>
            <a:ext cx="2265600" cy="2640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78"/>
          <p:cNvSpPr/>
          <p:nvPr/>
        </p:nvSpPr>
        <p:spPr>
          <a:xfrm>
            <a:off x="3439750" y="2061300"/>
            <a:ext cx="2265600" cy="2640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78"/>
          <p:cNvSpPr/>
          <p:nvPr/>
        </p:nvSpPr>
        <p:spPr>
          <a:xfrm>
            <a:off x="251400" y="2061300"/>
            <a:ext cx="2265600" cy="2640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78"/>
          <p:cNvSpPr txBox="1"/>
          <p:nvPr>
            <p:ph type="title"/>
          </p:nvPr>
        </p:nvSpPr>
        <p:spPr>
          <a:xfrm>
            <a:off x="125700" y="125600"/>
            <a:ext cx="63768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5" name="Google Shape;525;p78"/>
          <p:cNvSpPr txBox="1"/>
          <p:nvPr>
            <p:ph idx="3" type="title"/>
          </p:nvPr>
        </p:nvSpPr>
        <p:spPr>
          <a:xfrm>
            <a:off x="251525" y="1585400"/>
            <a:ext cx="22656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6" name="Google Shape;526;p78"/>
          <p:cNvSpPr txBox="1"/>
          <p:nvPr>
            <p:ph idx="4" type="title"/>
          </p:nvPr>
        </p:nvSpPr>
        <p:spPr>
          <a:xfrm>
            <a:off x="3439750" y="1585400"/>
            <a:ext cx="22656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7" name="Google Shape;527;p78"/>
          <p:cNvSpPr txBox="1"/>
          <p:nvPr>
            <p:ph idx="5" type="title"/>
          </p:nvPr>
        </p:nvSpPr>
        <p:spPr>
          <a:xfrm>
            <a:off x="6627975" y="1585400"/>
            <a:ext cx="22656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8" name="Google Shape;528;p78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78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ope">
  <p:cSld name="CUSTOM_9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/>
          <p:nvPr>
            <p:ph type="title"/>
          </p:nvPr>
        </p:nvSpPr>
        <p:spPr>
          <a:xfrm>
            <a:off x="125700" y="125600"/>
            <a:ext cx="87681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35"/>
          <p:cNvSpPr/>
          <p:nvPr/>
        </p:nvSpPr>
        <p:spPr>
          <a:xfrm>
            <a:off x="650" y="1395450"/>
            <a:ext cx="9143100" cy="514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5"/>
          <p:cNvSpPr/>
          <p:nvPr/>
        </p:nvSpPr>
        <p:spPr>
          <a:xfrm>
            <a:off x="1488" y="2081250"/>
            <a:ext cx="9143100" cy="4131900"/>
          </a:xfrm>
          <a:prstGeom prst="roundRect">
            <a:avLst>
              <a:gd fmla="val 1953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5"/>
          <p:cNvSpPr/>
          <p:nvPr/>
        </p:nvSpPr>
        <p:spPr>
          <a:xfrm>
            <a:off x="650" y="2767050"/>
            <a:ext cx="9143100" cy="3235200"/>
          </a:xfrm>
          <a:prstGeom prst="roundRect">
            <a:avLst>
              <a:gd fmla="val 2530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5"/>
          <p:cNvSpPr/>
          <p:nvPr/>
        </p:nvSpPr>
        <p:spPr>
          <a:xfrm>
            <a:off x="1488" y="3452850"/>
            <a:ext cx="9143100" cy="2304000"/>
          </a:xfrm>
          <a:prstGeom prst="roundRect">
            <a:avLst>
              <a:gd fmla="val 3551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5"/>
          <p:cNvSpPr/>
          <p:nvPr/>
        </p:nvSpPr>
        <p:spPr>
          <a:xfrm>
            <a:off x="650" y="4138650"/>
            <a:ext cx="9143100" cy="2827200"/>
          </a:xfrm>
          <a:prstGeom prst="roundRect">
            <a:avLst>
              <a:gd fmla="val 2904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5"/>
          <p:cNvSpPr txBox="1"/>
          <p:nvPr>
            <p:ph idx="2" type="title"/>
          </p:nvPr>
        </p:nvSpPr>
        <p:spPr>
          <a:xfrm>
            <a:off x="251300" y="1395450"/>
            <a:ext cx="4656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" name="Google Shape;56;p35"/>
          <p:cNvSpPr txBox="1"/>
          <p:nvPr>
            <p:ph idx="3" type="title"/>
          </p:nvPr>
        </p:nvSpPr>
        <p:spPr>
          <a:xfrm>
            <a:off x="1048400" y="2081250"/>
            <a:ext cx="4656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35"/>
          <p:cNvSpPr txBox="1"/>
          <p:nvPr>
            <p:ph idx="4" type="title"/>
          </p:nvPr>
        </p:nvSpPr>
        <p:spPr>
          <a:xfrm>
            <a:off x="2243550" y="2767050"/>
            <a:ext cx="4656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35"/>
          <p:cNvSpPr txBox="1"/>
          <p:nvPr>
            <p:ph idx="5" type="title"/>
          </p:nvPr>
        </p:nvSpPr>
        <p:spPr>
          <a:xfrm>
            <a:off x="3439700" y="3452850"/>
            <a:ext cx="4656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35"/>
          <p:cNvSpPr txBox="1"/>
          <p:nvPr>
            <p:ph idx="6" type="title"/>
          </p:nvPr>
        </p:nvSpPr>
        <p:spPr>
          <a:xfrm>
            <a:off x="4236800" y="4138650"/>
            <a:ext cx="4656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229050" y="0"/>
            <a:ext cx="86859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ibre Baskerville"/>
              <a:buNone/>
              <a:defRPr b="0" i="0" sz="5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Baskerville"/>
              <a:buNone/>
              <a:defRPr b="0" i="0" sz="14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Baskerville"/>
              <a:buNone/>
              <a:defRPr b="0" i="0" sz="14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Baskerville"/>
              <a:buNone/>
              <a:defRPr b="0" i="0" sz="14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Baskerville"/>
              <a:buNone/>
              <a:defRPr b="0" i="0" sz="14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Baskerville"/>
              <a:buNone/>
              <a:defRPr b="0" i="0" sz="14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Baskerville"/>
              <a:buNone/>
              <a:defRPr b="0" i="0" sz="14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Baskerville"/>
              <a:buNone/>
              <a:defRPr b="0" i="0" sz="14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Baskerville"/>
              <a:buNone/>
              <a:defRPr b="0" i="0" sz="14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280800" y="2705300"/>
            <a:ext cx="39069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2" type="sldNum"/>
          </p:nvPr>
        </p:nvSpPr>
        <p:spPr>
          <a:xfrm>
            <a:off x="8653375" y="4829350"/>
            <a:ext cx="4905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">
          <p15:clr>
            <a:srgbClr val="E46962"/>
          </p15:clr>
        </p15:guide>
        <p15:guide id="2" pos="158">
          <p15:clr>
            <a:srgbClr val="E46962"/>
          </p15:clr>
        </p15:guide>
        <p15:guide id="3" orient="horz" pos="79">
          <p15:clr>
            <a:srgbClr val="E46962"/>
          </p15:clr>
        </p15:guide>
        <p15:guide id="4" pos="581">
          <p15:clr>
            <a:srgbClr val="E46962"/>
          </p15:clr>
        </p15:guide>
        <p15:guide id="5" pos="660">
          <p15:clr>
            <a:srgbClr val="E46962"/>
          </p15:clr>
        </p15:guide>
        <p15:guide id="6" pos="1083">
          <p15:clr>
            <a:srgbClr val="E46962"/>
          </p15:clr>
        </p15:guide>
        <p15:guide id="7" pos="1163">
          <p15:clr>
            <a:srgbClr val="E46962"/>
          </p15:clr>
        </p15:guide>
        <p15:guide id="8" pos="1585">
          <p15:clr>
            <a:srgbClr val="E46962"/>
          </p15:clr>
        </p15:guide>
        <p15:guide id="9" pos="1665">
          <p15:clr>
            <a:srgbClr val="E46962"/>
          </p15:clr>
        </p15:guide>
        <p15:guide id="10" pos="2088">
          <p15:clr>
            <a:srgbClr val="E46962"/>
          </p15:clr>
        </p15:guide>
        <p15:guide id="11" pos="2167">
          <p15:clr>
            <a:srgbClr val="E46962"/>
          </p15:clr>
        </p15:guide>
        <p15:guide id="12" pos="2590">
          <p15:clr>
            <a:srgbClr val="E46962"/>
          </p15:clr>
        </p15:guide>
        <p15:guide id="13" pos="2669">
          <p15:clr>
            <a:srgbClr val="E46962"/>
          </p15:clr>
        </p15:guide>
        <p15:guide id="14" pos="3092">
          <p15:clr>
            <a:srgbClr val="E46962"/>
          </p15:clr>
        </p15:guide>
        <p15:guide id="15" pos="3171">
          <p15:clr>
            <a:srgbClr val="E46962"/>
          </p15:clr>
        </p15:guide>
        <p15:guide id="16" pos="3594">
          <p15:clr>
            <a:srgbClr val="E46962"/>
          </p15:clr>
        </p15:guide>
        <p15:guide id="17" pos="3673">
          <p15:clr>
            <a:srgbClr val="E46962"/>
          </p15:clr>
        </p15:guide>
        <p15:guide id="18" pos="4096">
          <p15:clr>
            <a:srgbClr val="E46962"/>
          </p15:clr>
        </p15:guide>
        <p15:guide id="19" pos="4175">
          <p15:clr>
            <a:srgbClr val="E46962"/>
          </p15:clr>
        </p15:guide>
        <p15:guide id="20" pos="4598">
          <p15:clr>
            <a:srgbClr val="E46962"/>
          </p15:clr>
        </p15:guide>
        <p15:guide id="21" pos="4677">
          <p15:clr>
            <a:srgbClr val="E46962"/>
          </p15:clr>
        </p15:guide>
        <p15:guide id="22" pos="5100">
          <p15:clr>
            <a:srgbClr val="E46962"/>
          </p15:clr>
        </p15:guide>
        <p15:guide id="23" pos="5179">
          <p15:clr>
            <a:srgbClr val="E46962"/>
          </p15:clr>
        </p15:guide>
        <p15:guide id="24" pos="5602">
          <p15:clr>
            <a:srgbClr val="E46962"/>
          </p15:clr>
        </p15:guide>
        <p15:guide id="25" pos="5681">
          <p15:clr>
            <a:srgbClr val="E46962"/>
          </p15:clr>
        </p15:guide>
        <p15:guide id="26" orient="horz" pos="296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q8b8GNBcDI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gamma.ai" TargetMode="External"/><Relationship Id="rId4" Type="http://schemas.openxmlformats.org/officeDocument/2006/relationships/hyperlink" Target="https://youtu.be/q8b8GNBcDI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fireflies.ai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NYbgojs6C-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"/>
          <p:cNvSpPr txBox="1"/>
          <p:nvPr>
            <p:ph type="title"/>
          </p:nvPr>
        </p:nvSpPr>
        <p:spPr>
          <a:xfrm>
            <a:off x="440900" y="1777925"/>
            <a:ext cx="83184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/>
              <a:t>AI &amp; Outcome-Based Education: </a:t>
            </a:r>
            <a:r>
              <a:rPr b="1" lang="en" sz="2500"/>
              <a:t>Teaching Smarter in the Age of Generative AI</a:t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5" name="Google Shape;535;p1"/>
          <p:cNvSpPr txBox="1"/>
          <p:nvPr>
            <p:ph idx="4" type="body"/>
          </p:nvPr>
        </p:nvSpPr>
        <p:spPr>
          <a:xfrm>
            <a:off x="5139500" y="4333375"/>
            <a:ext cx="38787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b="1" lang="en"/>
              <a:t>Jason T. Owen, DBA</a:t>
            </a:r>
            <a:endParaRPr b="1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/>
              <a:t>Presented at: Murray State University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/>
              <a:t>July 2025</a:t>
            </a:r>
            <a:endParaRPr/>
          </a:p>
        </p:txBody>
      </p:sp>
      <p:pic>
        <p:nvPicPr>
          <p:cNvPr id="536" name="Google Shape;5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00" y="4479325"/>
            <a:ext cx="3178399" cy="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5"/>
          <p:cNvSpPr txBox="1"/>
          <p:nvPr>
            <p:ph type="title"/>
          </p:nvPr>
        </p:nvSpPr>
        <p:spPr>
          <a:xfrm>
            <a:off x="311700" y="445025"/>
            <a:ext cx="496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4000"/>
              <a:t>AI Allows Better Customised Learning</a:t>
            </a:r>
            <a:endParaRPr sz="4000"/>
          </a:p>
        </p:txBody>
      </p:sp>
      <p:sp>
        <p:nvSpPr>
          <p:cNvPr id="602" name="Google Shape;602;p15"/>
          <p:cNvSpPr txBox="1"/>
          <p:nvPr>
            <p:ph idx="1" type="body"/>
          </p:nvPr>
        </p:nvSpPr>
        <p:spPr>
          <a:xfrm>
            <a:off x="311700" y="2952475"/>
            <a:ext cx="39999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Because of various AI tools speed in creating and grading assignments you can now apply multiple assignment opportunities for students of varying skill level</a:t>
            </a:r>
            <a:endParaRPr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3" name="Google Shape;603;p15"/>
          <p:cNvSpPr txBox="1"/>
          <p:nvPr>
            <p:ph idx="2" type="body"/>
          </p:nvPr>
        </p:nvSpPr>
        <p:spPr>
          <a:xfrm>
            <a:off x="4707675" y="838825"/>
            <a:ext cx="4135800" cy="3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Level 1: Guided Template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Core Base Level to Earn a “C” (THIS IS THE OBJECTIVE OF OBE FOR THE COURSE)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Level 2: Custom Layout 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Core Base Level + Increased Deliverable Complexity to Earn up to a “B”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Level 3: Personal Professional Portfolio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Base Level + Professional Quality Product Delivery to Earn up to an “A”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"/>
          <p:cNvSpPr txBox="1"/>
          <p:nvPr>
            <p:ph type="title"/>
          </p:nvPr>
        </p:nvSpPr>
        <p:spPr>
          <a:xfrm>
            <a:off x="311700" y="445025"/>
            <a:ext cx="862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4000"/>
              <a:t>Software </a:t>
            </a:r>
            <a:r>
              <a:rPr lang="en" sz="4000"/>
              <a:t>Coding with Co-Pilot</a:t>
            </a:r>
            <a:endParaRPr sz="4000"/>
          </a:p>
        </p:txBody>
      </p:sp>
      <p:sp>
        <p:nvSpPr>
          <p:cNvPr id="609" name="Google Shape;609;p9"/>
          <p:cNvSpPr txBox="1"/>
          <p:nvPr>
            <p:ph idx="2" type="body"/>
          </p:nvPr>
        </p:nvSpPr>
        <p:spPr>
          <a:xfrm>
            <a:off x="484100" y="2571750"/>
            <a:ext cx="8409600" cy="1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AI Tool: CoPilot</a:t>
            </a:r>
            <a:r>
              <a:rPr b="1" lang="en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">
                <a:latin typeface="Libre Baskerville"/>
                <a:ea typeface="Libre Baskerville"/>
                <a:cs typeface="Libre Baskerville"/>
                <a:sym typeface="Libre Baskerville"/>
              </a:rPr>
              <a:t>is the added capability to use GenAI features (summarization, content generation, GenAI actions, etc) into each of Microsoft’s products.”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10" name="Google Shape;610;p9"/>
          <p:cNvSpPr txBox="1"/>
          <p:nvPr>
            <p:ph idx="1" type="body"/>
          </p:nvPr>
        </p:nvSpPr>
        <p:spPr>
          <a:xfrm>
            <a:off x="422650" y="1531950"/>
            <a:ext cx="80259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“You don’t learn to walk by following rules. You learn by doing, and by falling over”  — Richard Branson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11" name="Google Shape;611;p9">
            <a:hlinkClick r:id="rId3"/>
          </p:cNvPr>
          <p:cNvSpPr txBox="1"/>
          <p:nvPr/>
        </p:nvSpPr>
        <p:spPr>
          <a:xfrm>
            <a:off x="4637725" y="4406850"/>
            <a:ext cx="40200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DEMO -  A Student Assignment using Co-Pilot</a:t>
            </a:r>
            <a:endParaRPr b="0" i="0" sz="140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7"/>
          <p:cNvSpPr txBox="1"/>
          <p:nvPr>
            <p:ph type="title"/>
          </p:nvPr>
        </p:nvSpPr>
        <p:spPr>
          <a:xfrm>
            <a:off x="311700" y="445025"/>
            <a:ext cx="817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3200"/>
              <a:t>All Subjects Need to Include AI Literacy as a Core Learning Outcome</a:t>
            </a:r>
            <a:endParaRPr sz="3200"/>
          </a:p>
        </p:txBody>
      </p:sp>
      <p:sp>
        <p:nvSpPr>
          <p:cNvPr id="617" name="Google Shape;617;p17"/>
          <p:cNvSpPr txBox="1"/>
          <p:nvPr>
            <p:ph idx="2" type="body"/>
          </p:nvPr>
        </p:nvSpPr>
        <p:spPr>
          <a:xfrm>
            <a:off x="311700" y="2306400"/>
            <a:ext cx="83886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STUDENTS MUST UNDERSTAND</a:t>
            </a: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: How AI works and its capabilities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STUDENTS MUST CRITIQUE</a:t>
            </a: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: Identify when AI fails or misleads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STUDENTS MUST ASSESS: Assess quality and reliability of AI outputs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STUDENT MUST APPLY ETHICS: Use AI tools responsibly and as a learning tutor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8"/>
          <p:cNvSpPr txBox="1"/>
          <p:nvPr>
            <p:ph type="title"/>
          </p:nvPr>
        </p:nvSpPr>
        <p:spPr>
          <a:xfrm>
            <a:off x="224675" y="1361600"/>
            <a:ext cx="29259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3800"/>
              <a:t>How Can We </a:t>
            </a:r>
            <a:r>
              <a:rPr lang="en" sz="3800"/>
              <a:t>Ensure</a:t>
            </a:r>
            <a:endParaRPr sz="3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3800"/>
              <a:t>Academic</a:t>
            </a:r>
            <a:endParaRPr sz="3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3800"/>
              <a:t>Integrity?</a:t>
            </a:r>
            <a:endParaRPr sz="3800"/>
          </a:p>
        </p:txBody>
      </p:sp>
      <p:sp>
        <p:nvSpPr>
          <p:cNvPr id="623" name="Google Shape;623;p18"/>
          <p:cNvSpPr txBox="1"/>
          <p:nvPr>
            <p:ph idx="2" type="body"/>
          </p:nvPr>
        </p:nvSpPr>
        <p:spPr>
          <a:xfrm>
            <a:off x="3338075" y="697650"/>
            <a:ext cx="5555100" cy="3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Reality Check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Students WILL and ARE already using AI tools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We MUST Shift from prevention to integration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Innovative Assessment Techniques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Flipped Classrooms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Problem Variation Challenges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Focus on explanation, not output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Learning is the Focus NOT Memorization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Identify knowledge gaps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Teaching occurs through dialogue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Process over product evaluation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624" name="Google Shape;624;p18"/>
          <p:cNvCxnSpPr/>
          <p:nvPr/>
        </p:nvCxnSpPr>
        <p:spPr>
          <a:xfrm>
            <a:off x="3078675" y="557125"/>
            <a:ext cx="0" cy="417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9"/>
          <p:cNvSpPr txBox="1"/>
          <p:nvPr>
            <p:ph type="title"/>
          </p:nvPr>
        </p:nvSpPr>
        <p:spPr>
          <a:xfrm>
            <a:off x="251400" y="1566450"/>
            <a:ext cx="3669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3200"/>
              <a:t>AI </a:t>
            </a:r>
            <a:r>
              <a:rPr lang="en" sz="3200"/>
              <a:t>Challenges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3200"/>
              <a:t>&amp;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3200"/>
              <a:t>Considerations</a:t>
            </a:r>
            <a:endParaRPr sz="3200"/>
          </a:p>
        </p:txBody>
      </p:sp>
      <p:sp>
        <p:nvSpPr>
          <p:cNvPr id="630" name="Google Shape;630;p19"/>
          <p:cNvSpPr txBox="1"/>
          <p:nvPr>
            <p:ph idx="2" type="body"/>
          </p:nvPr>
        </p:nvSpPr>
        <p:spPr>
          <a:xfrm>
            <a:off x="3920275" y="635425"/>
            <a:ext cx="5555100" cy="3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latin typeface="Libre Baskerville"/>
                <a:ea typeface="Libre Baskerville"/>
                <a:cs typeface="Libre Baskerville"/>
                <a:sym typeface="Libre Baskerville"/>
              </a:rPr>
              <a:t>Access Issues</a:t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latin typeface="Libre Baskerville"/>
                <a:ea typeface="Libre Baskerville"/>
                <a:cs typeface="Libre Baskerville"/>
                <a:sym typeface="Libre Baskerville"/>
              </a:rPr>
              <a:t>Internet reliability and device capability</a:t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latin typeface="Libre Baskerville"/>
                <a:ea typeface="Libre Baskerville"/>
                <a:cs typeface="Libre Baskerville"/>
                <a:sym typeface="Libre Baskerville"/>
              </a:rPr>
              <a:t>Cost Barriers</a:t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latin typeface="Libre Baskerville"/>
                <a:ea typeface="Libre Baskerville"/>
                <a:cs typeface="Libre Baskerville"/>
                <a:sym typeface="Libre Baskerville"/>
              </a:rPr>
              <a:t>	$20-$50 monthly per user</a:t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latin typeface="Libre Baskerville"/>
                <a:ea typeface="Libre Baskerville"/>
                <a:cs typeface="Libre Baskerville"/>
                <a:sym typeface="Libre Baskerville"/>
              </a:rPr>
              <a:t>Bias Concerns</a:t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latin typeface="Libre Baskerville"/>
                <a:ea typeface="Libre Baskerville"/>
                <a:cs typeface="Libre Baskerville"/>
                <a:sym typeface="Libre Baskerville"/>
              </a:rPr>
              <a:t>	Built-in algorithmic prejudices</a:t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latin typeface="Libre Baskerville"/>
                <a:ea typeface="Libre Baskerville"/>
                <a:cs typeface="Libre Baskerville"/>
                <a:sym typeface="Libre Baskerville"/>
              </a:rPr>
              <a:t>Ethics</a:t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latin typeface="Libre Baskerville"/>
                <a:ea typeface="Libre Baskerville"/>
                <a:cs typeface="Libre Baskerville"/>
                <a:sym typeface="Libre Baskerville"/>
              </a:rPr>
              <a:t>Using AI may create only surface level understanding</a:t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631" name="Google Shape;631;p19"/>
          <p:cNvCxnSpPr/>
          <p:nvPr/>
        </p:nvCxnSpPr>
        <p:spPr>
          <a:xfrm>
            <a:off x="3704850" y="567050"/>
            <a:ext cx="0" cy="417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6e2fd6051b_0_38"/>
          <p:cNvSpPr txBox="1"/>
          <p:nvPr>
            <p:ph idx="8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</p:txBody>
      </p:sp>
      <p:sp>
        <p:nvSpPr>
          <p:cNvPr id="637" name="Google Shape;637;g36e2fd6051b_0_38"/>
          <p:cNvSpPr txBox="1"/>
          <p:nvPr>
            <p:ph idx="20" type="title"/>
          </p:nvPr>
        </p:nvSpPr>
        <p:spPr>
          <a:xfrm>
            <a:off x="561750" y="1703250"/>
            <a:ext cx="7970700" cy="1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/>
              <a:t>AI for ADMIN Tasks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0"/>
          <p:cNvSpPr txBox="1"/>
          <p:nvPr>
            <p:ph type="title"/>
          </p:nvPr>
        </p:nvSpPr>
        <p:spPr>
          <a:xfrm>
            <a:off x="251400" y="1320725"/>
            <a:ext cx="3669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3200"/>
              <a:t>Want to Level Up Your Presentations</a:t>
            </a:r>
            <a:endParaRPr sz="3200"/>
          </a:p>
        </p:txBody>
      </p:sp>
      <p:sp>
        <p:nvSpPr>
          <p:cNvPr id="643" name="Google Shape;643;p20"/>
          <p:cNvSpPr txBox="1"/>
          <p:nvPr>
            <p:ph idx="2" type="body"/>
          </p:nvPr>
        </p:nvSpPr>
        <p:spPr>
          <a:xfrm>
            <a:off x="3724850" y="1280450"/>
            <a:ext cx="5075700" cy="3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latin typeface="Libre Baskerville"/>
                <a:ea typeface="Libre Baskerville"/>
                <a:cs typeface="Libre Baskerville"/>
                <a:sym typeface="Libre Baskerville"/>
              </a:rPr>
              <a:t>Tool: </a:t>
            </a:r>
            <a:r>
              <a:rPr b="1" lang="en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Gamma.ai</a:t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latin typeface="Libre Baskerville"/>
                <a:ea typeface="Libre Baskerville"/>
                <a:cs typeface="Libre Baskerville"/>
                <a:sym typeface="Libre Baskerville"/>
              </a:rPr>
              <a:t>Reproducing more professional</a:t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latin typeface="Libre Baskerville"/>
                <a:ea typeface="Libre Baskerville"/>
                <a:cs typeface="Libre Baskerville"/>
                <a:sym typeface="Libre Baskerville"/>
              </a:rPr>
              <a:t>Presentations is so time consuming and honestly feels like duplicative work.</a:t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644" name="Google Shape;644;p20"/>
          <p:cNvCxnSpPr/>
          <p:nvPr/>
        </p:nvCxnSpPr>
        <p:spPr>
          <a:xfrm>
            <a:off x="3704850" y="567050"/>
            <a:ext cx="0" cy="417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5" name="Google Shape;645;p20">
            <a:hlinkClick r:id="rId4"/>
          </p:cNvPr>
          <p:cNvSpPr txBox="1"/>
          <p:nvPr/>
        </p:nvSpPr>
        <p:spPr>
          <a:xfrm>
            <a:off x="4237050" y="3794175"/>
            <a:ext cx="40200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DEMO -  Meet Gamma.app</a:t>
            </a:r>
            <a:endParaRPr b="0" i="0" sz="140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6e2fd6051b_0_43"/>
          <p:cNvSpPr txBox="1"/>
          <p:nvPr>
            <p:ph type="title"/>
          </p:nvPr>
        </p:nvSpPr>
        <p:spPr>
          <a:xfrm>
            <a:off x="194750" y="536100"/>
            <a:ext cx="3669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2800"/>
              <a:t>MEETING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2800"/>
              <a:t>SUMMARIES &amp; ACTION ITEMS</a:t>
            </a:r>
            <a:endParaRPr sz="2800"/>
          </a:p>
        </p:txBody>
      </p:sp>
      <p:sp>
        <p:nvSpPr>
          <p:cNvPr id="651" name="Google Shape;651;g36e2fd6051b_0_43"/>
          <p:cNvSpPr txBox="1"/>
          <p:nvPr>
            <p:ph idx="2" type="body"/>
          </p:nvPr>
        </p:nvSpPr>
        <p:spPr>
          <a:xfrm>
            <a:off x="3755375" y="883800"/>
            <a:ext cx="5075700" cy="3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Fireflies.ai</a:t>
            </a:r>
            <a:endParaRPr b="1"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it helps: Automatically records, transcribes, and summarizes meetings—including tasks, decisions, and follow-ups—so you never miss a beat (or have to take notes again).</a:t>
            </a:r>
            <a:endParaRPr b="1" sz="24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652" name="Google Shape;652;g36e2fd6051b_0_43"/>
          <p:cNvCxnSpPr/>
          <p:nvPr/>
        </p:nvCxnSpPr>
        <p:spPr>
          <a:xfrm>
            <a:off x="3704850" y="567050"/>
            <a:ext cx="0" cy="417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53" name="Google Shape;653;g36e2fd6051b_0_43" title="Screenshot 2025-07-08 at 11.15.3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177" y="2152575"/>
            <a:ext cx="3434119" cy="25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6e2fd6051b_0_52"/>
          <p:cNvSpPr txBox="1"/>
          <p:nvPr>
            <p:ph type="title"/>
          </p:nvPr>
        </p:nvSpPr>
        <p:spPr>
          <a:xfrm>
            <a:off x="194750" y="536100"/>
            <a:ext cx="3669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Drafting &amp; Response Automation</a:t>
            </a:r>
            <a:endParaRPr sz="2800"/>
          </a:p>
        </p:txBody>
      </p:sp>
      <p:sp>
        <p:nvSpPr>
          <p:cNvPr id="659" name="Google Shape;659;g36e2fd6051b_0_52"/>
          <p:cNvSpPr txBox="1"/>
          <p:nvPr>
            <p:ph idx="2" type="body"/>
          </p:nvPr>
        </p:nvSpPr>
        <p:spPr>
          <a:xfrm>
            <a:off x="3755375" y="883800"/>
            <a:ext cx="5075700" cy="3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Tool: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Gmail + Gemini AI (formerly Bard)</a:t>
            </a:r>
            <a:endParaRPr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it helps: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Drafts personalized, context-aware replies to routine emails—think scheduling, reminders, and FAQ responses—saving hours each week.</a:t>
            </a:r>
            <a:endParaRPr b="1" i="1" sz="24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0" name="Google Shape;660;g36e2fd6051b_0_52"/>
          <p:cNvCxnSpPr/>
          <p:nvPr/>
        </p:nvCxnSpPr>
        <p:spPr>
          <a:xfrm>
            <a:off x="3704850" y="567050"/>
            <a:ext cx="0" cy="417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1" name="Google Shape;661;g36e2fd6051b_0_52" title="Screenshot 2025-07-08 at 11.18.28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175" y="2227293"/>
            <a:ext cx="3196825" cy="15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6e2fd6051b_0_61"/>
          <p:cNvSpPr txBox="1"/>
          <p:nvPr>
            <p:ph type="title"/>
          </p:nvPr>
        </p:nvSpPr>
        <p:spPr>
          <a:xfrm>
            <a:off x="-115225" y="1014325"/>
            <a:ext cx="3669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Syllabus Generation &amp; Policy Updates</a:t>
            </a:r>
            <a:endParaRPr sz="2800"/>
          </a:p>
        </p:txBody>
      </p:sp>
      <p:sp>
        <p:nvSpPr>
          <p:cNvPr id="667" name="Google Shape;667;g36e2fd6051b_0_61"/>
          <p:cNvSpPr txBox="1"/>
          <p:nvPr>
            <p:ph idx="2" type="body"/>
          </p:nvPr>
        </p:nvSpPr>
        <p:spPr>
          <a:xfrm>
            <a:off x="3755375" y="1071425"/>
            <a:ext cx="5075700" cy="3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Tool: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ChatGPT + Notion AI</a:t>
            </a:r>
            <a:endParaRPr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it helps: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Automatically updates course policies, generates syllabi from templates, and ensures consistency across terms or departments.</a:t>
            </a:r>
            <a:endParaRPr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8" name="Google Shape;668;g36e2fd6051b_0_61"/>
          <p:cNvCxnSpPr/>
          <p:nvPr/>
        </p:nvCxnSpPr>
        <p:spPr>
          <a:xfrm>
            <a:off x="3704850" y="567050"/>
            <a:ext cx="0" cy="417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9" name="Google Shape;669;g36e2fd6051b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75" y="2190325"/>
            <a:ext cx="3328850" cy="18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"/>
          <p:cNvSpPr txBox="1"/>
          <p:nvPr>
            <p:ph idx="3" type="title"/>
          </p:nvPr>
        </p:nvSpPr>
        <p:spPr>
          <a:xfrm>
            <a:off x="1795725" y="1698525"/>
            <a:ext cx="5432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100"/>
              <a:t>Dr. Jason T Owen, DBA</a:t>
            </a:r>
            <a:endParaRPr b="1" sz="3100"/>
          </a:p>
        </p:txBody>
      </p:sp>
      <p:sp>
        <p:nvSpPr>
          <p:cNvPr id="542" name="Google Shape;542;p2"/>
          <p:cNvSpPr txBox="1"/>
          <p:nvPr>
            <p:ph idx="5" type="subTitle"/>
          </p:nvPr>
        </p:nvSpPr>
        <p:spPr>
          <a:xfrm>
            <a:off x="1846275" y="2222300"/>
            <a:ext cx="562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Assistant Professor of Computer Science and Information Systems</a:t>
            </a:r>
            <a:endParaRPr/>
          </a:p>
        </p:txBody>
      </p:sp>
      <p:sp>
        <p:nvSpPr>
          <p:cNvPr id="543" name="Google Shape;543;p2"/>
          <p:cNvSpPr txBox="1"/>
          <p:nvPr>
            <p:ph idx="7" type="subTitle"/>
          </p:nvPr>
        </p:nvSpPr>
        <p:spPr>
          <a:xfrm>
            <a:off x="417050" y="4783500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en" sz="1300"/>
              <a:t>Murray State University</a:t>
            </a:r>
            <a:endParaRPr b="1" sz="1300"/>
          </a:p>
        </p:txBody>
      </p:sp>
      <p:sp>
        <p:nvSpPr>
          <p:cNvPr id="544" name="Google Shape;544;p2"/>
          <p:cNvSpPr txBox="1"/>
          <p:nvPr>
            <p:ph idx="8" type="subTitle"/>
          </p:nvPr>
        </p:nvSpPr>
        <p:spPr>
          <a:xfrm>
            <a:off x="3407825" y="4739775"/>
            <a:ext cx="4883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en" sz="1800"/>
              <a:t>https://www.drjasontowen.com</a:t>
            </a:r>
            <a:endParaRPr b="1" sz="1800"/>
          </a:p>
        </p:txBody>
      </p:sp>
      <p:sp>
        <p:nvSpPr>
          <p:cNvPr id="545" name="Google Shape;545;p2"/>
          <p:cNvSpPr txBox="1"/>
          <p:nvPr>
            <p:ph idx="20" type="title"/>
          </p:nvPr>
        </p:nvSpPr>
        <p:spPr>
          <a:xfrm>
            <a:off x="507600" y="204225"/>
            <a:ext cx="86364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/>
              <a:t>Presenter</a:t>
            </a:r>
            <a:endParaRPr/>
          </a:p>
        </p:txBody>
      </p:sp>
      <p:sp>
        <p:nvSpPr>
          <p:cNvPr id="546" name="Google Shape;546;p2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7" name="Google Shape;547;p2"/>
          <p:cNvSpPr txBox="1"/>
          <p:nvPr/>
        </p:nvSpPr>
        <p:spPr>
          <a:xfrm>
            <a:off x="1892400" y="2867550"/>
            <a:ext cx="468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Teacher, Speaker, Theologian, Computer Scientist and AI Futurist 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1"/>
          <p:cNvSpPr txBox="1"/>
          <p:nvPr>
            <p:ph idx="2" type="title"/>
          </p:nvPr>
        </p:nvSpPr>
        <p:spPr>
          <a:xfrm>
            <a:off x="419775" y="4285375"/>
            <a:ext cx="864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lt1"/>
                </a:solidFill>
              </a:rPr>
              <a:t>Administrative Tasks Become Faster &amp; More Efficient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5" name="Google Shape;675;p21"/>
          <p:cNvSpPr txBox="1"/>
          <p:nvPr>
            <p:ph type="title"/>
          </p:nvPr>
        </p:nvSpPr>
        <p:spPr>
          <a:xfrm>
            <a:off x="125700" y="125600"/>
            <a:ext cx="87681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4000"/>
              <a:t>In short…</a:t>
            </a:r>
            <a:endParaRPr/>
          </a:p>
        </p:txBody>
      </p:sp>
      <p:sp>
        <p:nvSpPr>
          <p:cNvPr id="676" name="Google Shape;676;p21"/>
          <p:cNvSpPr txBox="1"/>
          <p:nvPr>
            <p:ph idx="3" type="title"/>
          </p:nvPr>
        </p:nvSpPr>
        <p:spPr>
          <a:xfrm>
            <a:off x="996600" y="1409975"/>
            <a:ext cx="7401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Technology evolves and so must Academia</a:t>
            </a:r>
            <a:endParaRPr/>
          </a:p>
        </p:txBody>
      </p:sp>
      <p:sp>
        <p:nvSpPr>
          <p:cNvPr id="677" name="Google Shape;677;p21"/>
          <p:cNvSpPr txBox="1"/>
          <p:nvPr>
            <p:ph idx="4" type="title"/>
          </p:nvPr>
        </p:nvSpPr>
        <p:spPr>
          <a:xfrm>
            <a:off x="2243550" y="2095775"/>
            <a:ext cx="4656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AI tools can help us</a:t>
            </a:r>
            <a:endParaRPr/>
          </a:p>
        </p:txBody>
      </p:sp>
      <p:sp>
        <p:nvSpPr>
          <p:cNvPr id="678" name="Google Shape;678;p21"/>
          <p:cNvSpPr txBox="1"/>
          <p:nvPr>
            <p:ph idx="5" type="title"/>
          </p:nvPr>
        </p:nvSpPr>
        <p:spPr>
          <a:xfrm>
            <a:off x="1543550" y="2799050"/>
            <a:ext cx="5967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Faculty can become better teachers</a:t>
            </a:r>
            <a:endParaRPr/>
          </a:p>
        </p:txBody>
      </p:sp>
      <p:sp>
        <p:nvSpPr>
          <p:cNvPr id="679" name="Google Shape;679;p21"/>
          <p:cNvSpPr txBox="1"/>
          <p:nvPr>
            <p:ph idx="6" type="title"/>
          </p:nvPr>
        </p:nvSpPr>
        <p:spPr>
          <a:xfrm>
            <a:off x="1362250" y="3502325"/>
            <a:ext cx="6215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Students can become better learners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6e2fd6051b_0_0"/>
          <p:cNvSpPr txBox="1"/>
          <p:nvPr>
            <p:ph idx="3" type="title"/>
          </p:nvPr>
        </p:nvSpPr>
        <p:spPr>
          <a:xfrm>
            <a:off x="3290125" y="1880188"/>
            <a:ext cx="5432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100"/>
              <a:t>Dr. Jason T Owen, DBA</a:t>
            </a:r>
            <a:endParaRPr b="1" sz="3100"/>
          </a:p>
        </p:txBody>
      </p:sp>
      <p:sp>
        <p:nvSpPr>
          <p:cNvPr id="685" name="Google Shape;685;g36e2fd6051b_0_0"/>
          <p:cNvSpPr txBox="1"/>
          <p:nvPr>
            <p:ph idx="5" type="subTitle"/>
          </p:nvPr>
        </p:nvSpPr>
        <p:spPr>
          <a:xfrm>
            <a:off x="3290125" y="2340900"/>
            <a:ext cx="562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Assistant Professor of Computer Science and Information Systems</a:t>
            </a:r>
            <a:endParaRPr/>
          </a:p>
        </p:txBody>
      </p:sp>
      <p:pic>
        <p:nvPicPr>
          <p:cNvPr id="686" name="Google Shape;686;g36e2fd6051b_0_0" title="PIC_Owen.jpg"/>
          <p:cNvPicPr preferRelativeResize="0"/>
          <p:nvPr>
            <p:ph idx="9" type="pic"/>
          </p:nvPr>
        </p:nvPicPr>
        <p:blipFill rotWithShape="1">
          <a:blip r:embed="rId3">
            <a:alphaModFix/>
          </a:blip>
          <a:srcRect b="2171" l="0" r="0" t="2171"/>
          <a:stretch/>
        </p:blipFill>
        <p:spPr>
          <a:xfrm>
            <a:off x="228350" y="1406119"/>
            <a:ext cx="2226900" cy="284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87" name="Google Shape;687;g36e2fd6051b_0_0"/>
          <p:cNvSpPr txBox="1"/>
          <p:nvPr>
            <p:ph idx="20" type="title"/>
          </p:nvPr>
        </p:nvSpPr>
        <p:spPr>
          <a:xfrm>
            <a:off x="125425" y="125425"/>
            <a:ext cx="86364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/>
              <a:t>AI &amp; Outcome-Based Education: </a:t>
            </a:r>
            <a:r>
              <a:rPr b="1" lang="en" sz="2500"/>
              <a:t>Teaching Smarter in the Age of Generative AI</a:t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3600"/>
          </a:p>
        </p:txBody>
      </p:sp>
      <p:sp>
        <p:nvSpPr>
          <p:cNvPr id="688" name="Google Shape;688;g36e2fd6051b_0_0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9" name="Google Shape;689;g36e2fd6051b_0_0"/>
          <p:cNvSpPr txBox="1"/>
          <p:nvPr/>
        </p:nvSpPr>
        <p:spPr>
          <a:xfrm>
            <a:off x="3360825" y="3115125"/>
            <a:ext cx="468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Teacher, Speaker, Theologian, Computer Scientist and AI Futurist 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690" name="Google Shape;690;g36e2fd6051b_0_0"/>
          <p:cNvSpPr txBox="1"/>
          <p:nvPr>
            <p:ph idx="7" type="subTitle"/>
          </p:nvPr>
        </p:nvSpPr>
        <p:spPr>
          <a:xfrm>
            <a:off x="437300" y="4787738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en" sz="1300"/>
              <a:t>Murray State University</a:t>
            </a:r>
            <a:endParaRPr b="1" sz="1300"/>
          </a:p>
        </p:txBody>
      </p:sp>
      <p:sp>
        <p:nvSpPr>
          <p:cNvPr id="691" name="Google Shape;691;g36e2fd6051b_0_0"/>
          <p:cNvSpPr txBox="1"/>
          <p:nvPr>
            <p:ph idx="8" type="subTitle"/>
          </p:nvPr>
        </p:nvSpPr>
        <p:spPr>
          <a:xfrm>
            <a:off x="3213150" y="4756088"/>
            <a:ext cx="4883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en" sz="1800"/>
              <a:t>https://www.drjasontowen.com</a:t>
            </a:r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6e2fd6051b_0_18"/>
          <p:cNvSpPr txBox="1"/>
          <p:nvPr>
            <p:ph idx="3" type="title"/>
          </p:nvPr>
        </p:nvSpPr>
        <p:spPr>
          <a:xfrm>
            <a:off x="250825" y="414700"/>
            <a:ext cx="5432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700"/>
              <a:t>Dr. Jason T Owen, DBA</a:t>
            </a:r>
            <a:endParaRPr b="1" sz="1700"/>
          </a:p>
        </p:txBody>
      </p:sp>
      <p:sp>
        <p:nvSpPr>
          <p:cNvPr id="553" name="Google Shape;553;g36e2fd6051b_0_18"/>
          <p:cNvSpPr txBox="1"/>
          <p:nvPr>
            <p:ph idx="7" type="subTitle"/>
          </p:nvPr>
        </p:nvSpPr>
        <p:spPr>
          <a:xfrm>
            <a:off x="417050" y="4783500"/>
            <a:ext cx="2205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en" sz="1300"/>
              <a:t>Murray State University</a:t>
            </a:r>
            <a:endParaRPr b="1" sz="1300"/>
          </a:p>
        </p:txBody>
      </p:sp>
      <p:sp>
        <p:nvSpPr>
          <p:cNvPr id="554" name="Google Shape;554;g36e2fd6051b_0_18"/>
          <p:cNvSpPr txBox="1"/>
          <p:nvPr>
            <p:ph idx="8" type="subTitle"/>
          </p:nvPr>
        </p:nvSpPr>
        <p:spPr>
          <a:xfrm>
            <a:off x="3407825" y="4739775"/>
            <a:ext cx="4883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en" sz="1800"/>
              <a:t>https://www.drjasontowen.com</a:t>
            </a:r>
            <a:endParaRPr b="1" sz="1800"/>
          </a:p>
        </p:txBody>
      </p:sp>
      <p:pic>
        <p:nvPicPr>
          <p:cNvPr id="555" name="Google Shape;555;g36e2fd6051b_0_18" title="PIC_Owen.jpg"/>
          <p:cNvPicPr preferRelativeResize="0"/>
          <p:nvPr>
            <p:ph idx="9" type="pic"/>
          </p:nvPr>
        </p:nvPicPr>
        <p:blipFill rotWithShape="1">
          <a:blip r:embed="rId3">
            <a:alphaModFix/>
          </a:blip>
          <a:srcRect b="2171" l="0" r="0" t="2171"/>
          <a:stretch/>
        </p:blipFill>
        <p:spPr>
          <a:xfrm>
            <a:off x="377225" y="1103700"/>
            <a:ext cx="2346600" cy="299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56" name="Google Shape;556;g36e2fd6051b_0_18"/>
          <p:cNvSpPr txBox="1"/>
          <p:nvPr>
            <p:ph idx="12" type="sldNum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7" name="Google Shape;557;g36e2fd6051b_0_18"/>
          <p:cNvSpPr txBox="1"/>
          <p:nvPr/>
        </p:nvSpPr>
        <p:spPr>
          <a:xfrm>
            <a:off x="3187600" y="647950"/>
            <a:ext cx="5903100" cy="39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Relevant Works Include:</a:t>
            </a:r>
            <a:endParaRPr u="sng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 Unconventional Application of the A* Search Agent in Uncertain Times 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5th International Engineering and Technology Management Summit, Istanbul, Turkey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Uncertain Times | Textbook Chapter: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and Technology Management in Challenging Times (pp. 339-348).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Objective Based Learning and your AI Assistant: Presented at Educational Gathering Conference in Bangalore, India June 2025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Recent Research &amp; Relevant Works Include: </a:t>
            </a:r>
            <a:endParaRPr u="sng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Empowering Educators in the Age of Generative AI: Pedagogy in an AI World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Beyond the Fear of an AI Takeover: AI is not the Enemy of Education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"/>
          <p:cNvSpPr txBox="1"/>
          <p:nvPr>
            <p:ph type="title"/>
          </p:nvPr>
        </p:nvSpPr>
        <p:spPr>
          <a:xfrm>
            <a:off x="311700" y="445025"/>
            <a:ext cx="85206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4000"/>
              <a:t>OBE &amp; AI - work together?</a:t>
            </a:r>
            <a:endParaRPr sz="4000"/>
          </a:p>
        </p:txBody>
      </p:sp>
      <p:sp>
        <p:nvSpPr>
          <p:cNvPr id="563" name="Google Shape;563;p3"/>
          <p:cNvSpPr txBox="1"/>
          <p:nvPr>
            <p:ph idx="1" type="body"/>
          </p:nvPr>
        </p:nvSpPr>
        <p:spPr>
          <a:xfrm>
            <a:off x="339000" y="9613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latin typeface="Libre Baskerville"/>
                <a:ea typeface="Libre Baskerville"/>
                <a:cs typeface="Libre Baskerville"/>
                <a:sym typeface="Libre Baskerville"/>
              </a:rPr>
              <a:t>Outcome-Based Education (OBE) is an educational philosophy that focuses on </a:t>
            </a:r>
            <a:r>
              <a:rPr lang="en"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students are expected to </a:t>
            </a:r>
            <a:r>
              <a:rPr lang="en" sz="2400" u="sng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know</a:t>
            </a:r>
            <a:r>
              <a:rPr lang="en"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" sz="2400" u="sng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understand</a:t>
            </a:r>
            <a:r>
              <a:rPr lang="en"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and </a:t>
            </a:r>
            <a:r>
              <a:rPr lang="en" sz="2400" u="sng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 able to do</a:t>
            </a:r>
            <a:r>
              <a:rPr lang="en"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" sz="2400">
                <a:latin typeface="Libre Baskerville"/>
                <a:ea typeface="Libre Baskerville"/>
                <a:cs typeface="Libre Baskerville"/>
                <a:sym typeface="Libre Baskerville"/>
              </a:rPr>
              <a:t>at the end of a learning experience, rather than simply focusing on the content delivered or the time spent in class.</a:t>
            </a:r>
            <a:endParaRPr sz="24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latin typeface="Libre Baskerville"/>
                <a:ea typeface="Libre Baskerville"/>
                <a:cs typeface="Libre Baskerville"/>
                <a:sym typeface="Libre Baskerville"/>
              </a:rPr>
              <a:t>Stakeholders: Employers, Institution, Marketplace</a:t>
            </a:r>
            <a:endParaRPr sz="24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4000"/>
              <a:t>Context Matters? </a:t>
            </a:r>
            <a:r>
              <a:rPr lang="en" sz="4000"/>
              <a:t>Especially</a:t>
            </a:r>
            <a:r>
              <a:rPr lang="en" sz="4000"/>
              <a:t> in AI</a:t>
            </a:r>
            <a:endParaRPr sz="4000"/>
          </a:p>
        </p:txBody>
      </p:sp>
      <p:sp>
        <p:nvSpPr>
          <p:cNvPr id="569" name="Google Shape;569;p4"/>
          <p:cNvSpPr txBox="1"/>
          <p:nvPr>
            <p:ph idx="1" type="body"/>
          </p:nvPr>
        </p:nvSpPr>
        <p:spPr>
          <a:xfrm>
            <a:off x="311700" y="1717725"/>
            <a:ext cx="8027400" cy="28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AI looks for patterns then predicts through various machine learning techniques what the answer to a question is or what you would expect to say next. 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It also can synthesize texts rapidly and speak from a specific context.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Use only the Bible as originally included in the Catholic church at the time of the 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Council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 of Nicea in 325-AD as your resource to answer the following questions. Answer as if I am speaking directly with the Apostle Paul himself and I am asking him questions directly. 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"/>
          <p:cNvSpPr txBox="1"/>
          <p:nvPr>
            <p:ph idx="8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</p:txBody>
      </p:sp>
      <p:sp>
        <p:nvSpPr>
          <p:cNvPr id="575" name="Google Shape;575;p5"/>
          <p:cNvSpPr txBox="1"/>
          <p:nvPr>
            <p:ph idx="20" type="title"/>
          </p:nvPr>
        </p:nvSpPr>
        <p:spPr>
          <a:xfrm>
            <a:off x="539975" y="1533275"/>
            <a:ext cx="7970700" cy="1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/>
              <a:t>How Can AI Help Students LEARN?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"/>
          <p:cNvSpPr txBox="1"/>
          <p:nvPr>
            <p:ph type="title"/>
          </p:nvPr>
        </p:nvSpPr>
        <p:spPr>
          <a:xfrm>
            <a:off x="311700" y="290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4000"/>
              <a:t>Assisting Instruction Alignment</a:t>
            </a:r>
            <a:endParaRPr sz="4000"/>
          </a:p>
        </p:txBody>
      </p:sp>
      <p:sp>
        <p:nvSpPr>
          <p:cNvPr id="581" name="Google Shape;581;p7"/>
          <p:cNvSpPr txBox="1"/>
          <p:nvPr>
            <p:ph idx="1" type="body"/>
          </p:nvPr>
        </p:nvSpPr>
        <p:spPr>
          <a:xfrm>
            <a:off x="311700" y="863550"/>
            <a:ext cx="3619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Baskerville"/>
              <a:buChar char="●"/>
            </a:pPr>
            <a:r>
              <a:rPr lang="en" sz="2100">
                <a:latin typeface="Libre Baskerville"/>
                <a:ea typeface="Libre Baskerville"/>
                <a:cs typeface="Libre Baskerville"/>
                <a:sym typeface="Libre Baskerville"/>
              </a:rPr>
              <a:t>Faculty - preparing assignments, grading</a:t>
            </a:r>
            <a:endParaRPr sz="21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Baskerville"/>
              <a:buChar char="●"/>
            </a:pPr>
            <a:r>
              <a:rPr lang="en" sz="2100">
                <a:latin typeface="Libre Baskerville"/>
                <a:ea typeface="Libre Baskerville"/>
                <a:cs typeface="Libre Baskerville"/>
                <a:sym typeface="Libre Baskerville"/>
              </a:rPr>
              <a:t>Student - personalized learning, tutor </a:t>
            </a:r>
            <a:endParaRPr sz="21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Baskerville"/>
              <a:buChar char="●"/>
            </a:pPr>
            <a:r>
              <a:rPr lang="en" sz="2100">
                <a:latin typeface="Libre Baskerville"/>
                <a:ea typeface="Libre Baskerville"/>
                <a:cs typeface="Libre Baskerville"/>
                <a:sym typeface="Libre Baskerville"/>
              </a:rPr>
              <a:t>Stakeholders - assessment &amp; data analysis for outcome/ activity refinement</a:t>
            </a:r>
            <a:endParaRPr sz="21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82" name="Google Shape;582;p7"/>
          <p:cNvSpPr txBox="1"/>
          <p:nvPr>
            <p:ph idx="2" type="body"/>
          </p:nvPr>
        </p:nvSpPr>
        <p:spPr>
          <a:xfrm>
            <a:off x="3896150" y="1152475"/>
            <a:ext cx="5212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 u="sng">
                <a:latin typeface="Libre Baskerville"/>
                <a:ea typeface="Libre Baskerville"/>
                <a:cs typeface="Libre Baskerville"/>
                <a:sym typeface="Libre Baskerville"/>
              </a:rPr>
              <a:t>AI Tools Usage</a:t>
            </a:r>
            <a:endParaRPr b="1" sz="1700" u="sng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Preparing assignments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Tutoring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Summarizing and self assessment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Grading and feedback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Polishing the “outcome”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 u="sng"/>
              <a:t>Top Tools of Our Time</a:t>
            </a:r>
            <a:endParaRPr b="1" sz="1900" u="sng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NotebookLM (Student Knowledge Assimilation)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Class Companion (Assignment Creation &amp;  Grading)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CoPilot (Student Aid - Real World Coding Tool)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Gamma (Class Presentation Builder)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3800"/>
              <a:t>Learning AI Tool: [NotebookLM]</a:t>
            </a:r>
            <a:endParaRPr sz="3800"/>
          </a:p>
        </p:txBody>
      </p:sp>
      <p:sp>
        <p:nvSpPr>
          <p:cNvPr id="588" name="Google Shape;588;p8"/>
          <p:cNvSpPr txBox="1"/>
          <p:nvPr>
            <p:ph idx="1" type="body"/>
          </p:nvPr>
        </p:nvSpPr>
        <p:spPr>
          <a:xfrm>
            <a:off x="311700" y="1546250"/>
            <a:ext cx="8025900" cy="12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“We are drowning in information, while starving for wisdom. The world</a:t>
            </a:r>
            <a:r>
              <a:rPr b="1" lang="en" sz="1600">
                <a:highlight>
                  <a:schemeClr val="lt2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 henceforth will be run by synthesizers</a:t>
            </a: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, people able to put together the right information at the right time, think critically about it, and make important choices wisely.” — E. O. Wilson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89" name="Google Shape;589;p8"/>
          <p:cNvSpPr txBox="1"/>
          <p:nvPr>
            <p:ph idx="2" type="body"/>
          </p:nvPr>
        </p:nvSpPr>
        <p:spPr>
          <a:xfrm>
            <a:off x="356025" y="3097800"/>
            <a:ext cx="85809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AI Tool: Notebook LM </a:t>
            </a:r>
            <a:r>
              <a:rPr lang="en">
                <a:latin typeface="Libre Baskerville"/>
                <a:ea typeface="Libre Baskerville"/>
                <a:cs typeface="Libre Baskerville"/>
                <a:sym typeface="Libre Baskerville"/>
              </a:rPr>
              <a:t>is designed to be a virtual research assistant, helping users to interact with their documents more efficiently. It can be particularly useful for  students who need to synthesize large amounts of information.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90" name="Google Shape;590;p8">
            <a:hlinkClick r:id="rId3"/>
          </p:cNvPr>
          <p:cNvSpPr txBox="1"/>
          <p:nvPr/>
        </p:nvSpPr>
        <p:spPr>
          <a:xfrm>
            <a:off x="4572000" y="4337350"/>
            <a:ext cx="40200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DEMO - Using NotebookLM to summarize info</a:t>
            </a:r>
            <a:endParaRPr b="0" i="0" sz="140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0"/>
          <p:cNvSpPr txBox="1"/>
          <p:nvPr>
            <p:ph idx="8" type="subTitle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</p:txBody>
      </p:sp>
      <p:sp>
        <p:nvSpPr>
          <p:cNvPr id="596" name="Google Shape;596;p10"/>
          <p:cNvSpPr txBox="1"/>
          <p:nvPr>
            <p:ph idx="20" type="title"/>
          </p:nvPr>
        </p:nvSpPr>
        <p:spPr>
          <a:xfrm>
            <a:off x="561750" y="1703250"/>
            <a:ext cx="7970700" cy="1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/>
              <a:t>AI for Tiered ASSESSMENTS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ject Retrospective">
  <a:themeElements>
    <a:clrScheme name="Simple Light">
      <a:dk1>
        <a:srgbClr val="303030"/>
      </a:dk1>
      <a:lt1>
        <a:srgbClr val="F6F6F1"/>
      </a:lt1>
      <a:dk2>
        <a:srgbClr val="E1783D"/>
      </a:dk2>
      <a:lt2>
        <a:srgbClr val="EDAD51"/>
      </a:lt2>
      <a:accent1>
        <a:srgbClr val="EAEBBA"/>
      </a:accent1>
      <a:accent2>
        <a:srgbClr val="A5B4A5"/>
      </a:accent2>
      <a:accent3>
        <a:srgbClr val="78909C"/>
      </a:accent3>
      <a:accent4>
        <a:srgbClr val="496649"/>
      </a:accent4>
      <a:accent5>
        <a:srgbClr val="303030"/>
      </a:accent5>
      <a:accent6>
        <a:srgbClr val="F6F6F1"/>
      </a:accent6>
      <a:hlink>
        <a:srgbClr val="E178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