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305" r:id="rId2"/>
    <p:sldId id="276" r:id="rId3"/>
    <p:sldId id="304" r:id="rId4"/>
    <p:sldId id="258" r:id="rId5"/>
    <p:sldId id="277" r:id="rId6"/>
    <p:sldId id="263" r:id="rId7"/>
    <p:sldId id="264" r:id="rId8"/>
    <p:sldId id="265" r:id="rId9"/>
    <p:sldId id="259" r:id="rId10"/>
    <p:sldId id="260" r:id="rId11"/>
    <p:sldId id="261" r:id="rId12"/>
    <p:sldId id="274" r:id="rId13"/>
    <p:sldId id="275" r:id="rId14"/>
    <p:sldId id="279" r:id="rId15"/>
    <p:sldId id="280" r:id="rId16"/>
    <p:sldId id="281" r:id="rId17"/>
    <p:sldId id="282" r:id="rId18"/>
    <p:sldId id="284" r:id="rId19"/>
    <p:sldId id="285" r:id="rId20"/>
    <p:sldId id="288" r:id="rId21"/>
    <p:sldId id="291" r:id="rId22"/>
    <p:sldId id="293" r:id="rId23"/>
    <p:sldId id="294" r:id="rId24"/>
    <p:sldId id="295" r:id="rId25"/>
    <p:sldId id="296" r:id="rId26"/>
    <p:sldId id="303" r:id="rId27"/>
    <p:sldId id="292" r:id="rId28"/>
    <p:sldId id="300" r:id="rId29"/>
    <p:sldId id="301" r:id="rId30"/>
    <p:sldId id="306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Light" panose="020B0306030504020204" pitchFamily="34" charset="0"/>
      <p:regular r:id="rId41"/>
      <p:bold r:id="rId42"/>
      <p:italic r:id="rId43"/>
      <p:boldItalic r:id="rId44"/>
    </p:embeddedFont>
    <p:embeddedFont>
      <p:font typeface="Open Sans SemiBold" panose="020B0706030804020204" pitchFamily="34" charset="0"/>
      <p:regular r:id="rId45"/>
      <p:bold r:id="rId46"/>
      <p:italic r:id="rId47"/>
      <p:boldItalic r:id="rId48"/>
    </p:embeddedFont>
    <p:embeddedFont>
      <p:font typeface="Open Sans SemiBold" panose="020B0706030804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pyPThnSPj4JqfXdBBNULbWbOF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EF1"/>
    <a:srgbClr val="007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882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Bring handouts with more information!</a:t>
            </a:r>
            <a:endParaRPr/>
          </a:p>
        </p:txBody>
      </p:sp>
      <p:sp>
        <p:nvSpPr>
          <p:cNvPr id="515" name="Google Shape;515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637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608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12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6c7bbf37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6c7bbf37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16c7bbf37d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ngimg.com/png/88489-text-symbol-question-drawing-mark-free-download-png-hq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hyperlink" Target="https://pixabay.com/bg/vectors/%D0%B0%D0%BD%D1%82%D0%B8%D1%87%D0%BD%D0%B8-%D1%87%D0%B0%D1%81%D0%BE%D0%B2%D0%BD%D0%B8%D0%BA-%D1%87%D0%B0%D1%81%D0%B0-%D0%BC%D0%B8%D0%BD%D1%83%D1%82%D0%B8-%D1%81%D1%82%D0%B0%D1%80-2028599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openclipart.org/detail/10792/calendar-by-hawk88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freepngimg.com/png/77529-emoticon-sad-crying-world-whatsapp-day-emoj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sannedingli.blogspot.com/2012/" TargetMode="Externa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hyperlink" Target="https://knightfoundation.org/articles/the-top-10-skills-children-learn-from-the-art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hyperlink" Target="https://www.flickr.com/photos/pdga/52263360459" TargetMode="External"/><Relationship Id="rId5" Type="http://schemas.openxmlformats.org/officeDocument/2006/relationships/hyperlink" Target="https://shesileizeisim.blogspot.com/2015/04/shemini-narnia-and-vilna-gaon-on.html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s://courses.lumenlearning.com/suny-buffalo-wmopen-collegesuccess/chapter/exercis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fr-fr/photo/crop-homme-noir-parlant-avec-un-psychologue-5699434/" TargetMode="Externa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AF734-13B6-4E34-8A54-4BF568101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852" y="0"/>
            <a:ext cx="4448463" cy="44484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1650" y="1159125"/>
            <a:ext cx="2068174" cy="26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7804F7-7929-4C73-B630-6A6595840B21}"/>
              </a:ext>
            </a:extLst>
          </p:cNvPr>
          <p:cNvSpPr/>
          <p:nvPr/>
        </p:nvSpPr>
        <p:spPr>
          <a:xfrm>
            <a:off x="4775200" y="3664284"/>
            <a:ext cx="4448462" cy="910266"/>
          </a:xfrm>
          <a:prstGeom prst="rect">
            <a:avLst/>
          </a:prstGeom>
          <a:solidFill>
            <a:srgbClr val="FFFE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BC336-A09E-4F73-A5FD-3F6E673AA778}"/>
              </a:ext>
            </a:extLst>
          </p:cNvPr>
          <p:cNvSpPr/>
          <p:nvPr/>
        </p:nvSpPr>
        <p:spPr>
          <a:xfrm>
            <a:off x="4386923" y="0"/>
            <a:ext cx="4978749" cy="910266"/>
          </a:xfrm>
          <a:prstGeom prst="rect">
            <a:avLst/>
          </a:prstGeom>
          <a:solidFill>
            <a:srgbClr val="FFFE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4294967295"/>
          </p:nvPr>
        </p:nvSpPr>
        <p:spPr>
          <a:xfrm>
            <a:off x="1927500" y="3949350"/>
            <a:ext cx="83370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7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Learn How to Respond Effectively to Mental Health Challenges</a:t>
            </a:r>
            <a:endParaRPr sz="2900" dirty="0">
              <a:solidFill>
                <a:srgbClr val="000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9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565AB-DC3E-99AC-E007-73CD0377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690" y="5847405"/>
            <a:ext cx="2865368" cy="908383"/>
          </a:xfrm>
          <a:prstGeom prst="rect">
            <a:avLst/>
          </a:prstGeom>
        </p:spPr>
      </p:pic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3689072" y="454791"/>
            <a:ext cx="5056539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Gaps in Treatment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1556692" y="1661905"/>
            <a:ext cx="9321300" cy="3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730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Many people with mental health challenges choose not to seek professional help.</a:t>
            </a:r>
            <a:endParaRPr sz="2600" dirty="0">
              <a:solidFill>
                <a:srgbClr val="000644"/>
              </a:solidFill>
            </a:endParaRPr>
          </a:p>
          <a:p>
            <a:pPr marL="285750" lvl="0" indent="-273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One study found that more than 40% of people with diagnosable disorders sought no treatment in the year prior to the study.</a:t>
            </a:r>
            <a:endParaRPr sz="2600" dirty="0">
              <a:solidFill>
                <a:srgbClr val="000644"/>
              </a:solidFill>
            </a:endParaRPr>
          </a:p>
          <a:p>
            <a:pPr marL="285750" lvl="0" indent="-273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Perceived public stigma refers to people’s beliefs about whether others in their culture hold stigmatizing views.</a:t>
            </a:r>
            <a:endParaRPr sz="2600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5" name="Google Shape;155;p13"/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7DE42-EBB4-510E-831E-1BC16B8E9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46" y="5754584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91972-2D38-DF46-4F25-8407FC73C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545" y="5821525"/>
            <a:ext cx="2865368" cy="908383"/>
          </a:xfrm>
          <a:prstGeom prst="rect">
            <a:avLst/>
          </a:prstGeom>
        </p:spPr>
      </p:pic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1496256" y="293825"/>
            <a:ext cx="10335525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Common Barriers to Seeking Help</a:t>
            </a:r>
            <a:endParaRPr dirty="0">
              <a:solidFill>
                <a:srgbClr val="000644"/>
              </a:solidFill>
            </a:endParaRPr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95197" y="2530765"/>
            <a:ext cx="2865368" cy="174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4"/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057EBD-D14B-9A70-27DA-F7012C661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13" y="5699876"/>
            <a:ext cx="2865368" cy="90838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5C4340-8941-40BE-A6EE-65DAB160D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6256" y="1652750"/>
            <a:ext cx="6410071" cy="416877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000644"/>
              </a:buClr>
              <a:buSzPts val="2600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Students don’t know counseling is available on campus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Clr>
                <a:srgbClr val="000644"/>
              </a:buClr>
              <a:buSzPts val="2600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Students don’t know it’s free</a:t>
            </a:r>
            <a:endParaRPr lang="en-US" sz="2600" dirty="0">
              <a:solidFill>
                <a:srgbClr val="000644"/>
              </a:solidFill>
            </a:endParaRPr>
          </a:p>
          <a:p>
            <a:pPr marL="285750" lvl="0" indent="-285750">
              <a:lnSpc>
                <a:spcPct val="114000"/>
              </a:lnSpc>
              <a:buClr>
                <a:srgbClr val="000644"/>
              </a:buClr>
              <a:buSzPts val="2600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Students don’t think they have time for counseling</a:t>
            </a:r>
          </a:p>
          <a:p>
            <a:pPr marL="285750" lvl="0" indent="-285750">
              <a:lnSpc>
                <a:spcPct val="114000"/>
              </a:lnSpc>
              <a:buClr>
                <a:srgbClr val="000644"/>
              </a:buClr>
              <a:buSzPts val="2600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Students don’t want people to think they are weak</a:t>
            </a:r>
            <a:endParaRPr lang="en-US" sz="2600" dirty="0">
              <a:solidFill>
                <a:srgbClr val="0006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BB44A-5351-16E1-BDC8-69D5568C9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001" y="5669725"/>
            <a:ext cx="2865368" cy="908383"/>
          </a:xfrm>
          <a:prstGeom prst="rect">
            <a:avLst/>
          </a:prstGeom>
        </p:spPr>
      </p:pic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1556700" y="206175"/>
            <a:ext cx="9647009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Importance of Early Intervention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288" name="Google Shape;288;p52"/>
          <p:cNvSpPr txBox="1">
            <a:spLocks noGrp="1"/>
          </p:cNvSpPr>
          <p:nvPr>
            <p:ph type="body" idx="1"/>
          </p:nvPr>
        </p:nvSpPr>
        <p:spPr>
          <a:xfrm>
            <a:off x="1806074" y="1303043"/>
            <a:ext cx="92880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Early intervention can help prevent symptoms from becoming more serious and can reduce the risk of </a:t>
            </a:r>
            <a:r>
              <a:rPr lang="en-US" sz="26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secondary effects</a:t>
            </a: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such as</a:t>
            </a:r>
            <a:endParaRPr sz="2600" dirty="0">
              <a:solidFill>
                <a:srgbClr val="000644"/>
              </a:solidFill>
            </a:endParaRPr>
          </a:p>
          <a:p>
            <a:pPr marL="6858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School failure or job loss</a:t>
            </a:r>
            <a:endParaRPr sz="2600" dirty="0">
              <a:solidFill>
                <a:srgbClr val="000644"/>
              </a:solidFill>
            </a:endParaRPr>
          </a:p>
          <a:p>
            <a:pPr marL="6858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Relationship difficulties</a:t>
            </a:r>
            <a:endParaRPr sz="2600" dirty="0">
              <a:solidFill>
                <a:srgbClr val="000644"/>
              </a:solidFill>
            </a:endParaRPr>
          </a:p>
          <a:p>
            <a:pPr marL="6858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Arrests or problems with the law</a:t>
            </a:r>
            <a:endParaRPr sz="2600" dirty="0">
              <a:solidFill>
                <a:srgbClr val="000644"/>
              </a:solidFill>
            </a:endParaRPr>
          </a:p>
          <a:p>
            <a:pPr marL="6858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Struggles with drugs and alcohol</a:t>
            </a:r>
            <a:endParaRPr sz="2600" dirty="0">
              <a:solidFill>
                <a:srgbClr val="000644"/>
              </a:solidFill>
            </a:endParaRPr>
          </a:p>
        </p:txBody>
      </p:sp>
      <p:sp>
        <p:nvSpPr>
          <p:cNvPr id="289" name="Google Shape;289;p52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C62445-3DFC-83E0-7E90-5FEC7094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46" y="5838778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C9FED-0F4E-3BF1-C2C9-D1A6BCAF4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777" y="5774344"/>
            <a:ext cx="2865368" cy="908383"/>
          </a:xfrm>
          <a:prstGeom prst="rect">
            <a:avLst/>
          </a:prstGeom>
        </p:spPr>
      </p:pic>
      <p:sp>
        <p:nvSpPr>
          <p:cNvPr id="294" name="Google Shape;294;p4"/>
          <p:cNvSpPr txBox="1">
            <a:spLocks noGrp="1"/>
          </p:cNvSpPr>
          <p:nvPr>
            <p:ph type="title"/>
          </p:nvPr>
        </p:nvSpPr>
        <p:spPr>
          <a:xfrm>
            <a:off x="1468582" y="442950"/>
            <a:ext cx="10196945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Delayed Treatment Worsens Outcomes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295" name="Google Shape;295;p4"/>
          <p:cNvSpPr txBox="1">
            <a:spLocks noGrp="1"/>
          </p:cNvSpPr>
          <p:nvPr>
            <p:ph type="body" idx="1"/>
          </p:nvPr>
        </p:nvSpPr>
        <p:spPr>
          <a:xfrm>
            <a:off x="1669321" y="1502277"/>
            <a:ext cx="9795466" cy="432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96875" indent="-282575">
              <a:lnSpc>
                <a:spcPct val="114000"/>
              </a:lnSpc>
              <a:buSzPct val="100000"/>
            </a:pPr>
            <a:r>
              <a:rPr lang="en-US" sz="2600" dirty="0">
                <a:latin typeface="Open Sans Semibold" panose="020B0606030504020204"/>
                <a:ea typeface="Open Sans"/>
                <a:cs typeface="Open Sans"/>
              </a:rPr>
              <a:t>Many people have a long delay between developing a mental health challenge and receiving appropriate treatment and support.</a:t>
            </a:r>
          </a:p>
          <a:p>
            <a:pPr marL="396875" indent="-282575">
              <a:lnSpc>
                <a:spcPct val="114000"/>
              </a:lnSpc>
              <a:buSzPct val="100000"/>
            </a:pPr>
            <a:r>
              <a:rPr lang="en-US" sz="2600" dirty="0">
                <a:latin typeface="Open Sans Semibold" panose="020B0606030504020204"/>
                <a:ea typeface="Open Sans"/>
                <a:cs typeface="Open Sans"/>
              </a:rPr>
              <a:t>The longer the delay, the more difficult recovery can be.</a:t>
            </a:r>
          </a:p>
          <a:p>
            <a:pPr marL="396875" indent="-282575">
              <a:lnSpc>
                <a:spcPct val="114000"/>
              </a:lnSpc>
              <a:buSzPct val="100000"/>
            </a:pPr>
            <a:r>
              <a:rPr lang="en-US" sz="2600" dirty="0">
                <a:latin typeface="Open Sans Semibold" panose="020B0606030504020204"/>
                <a:ea typeface="Open Sans"/>
                <a:cs typeface="Open Sans"/>
              </a:rPr>
              <a:t>It is important for people to get support from family, friends, peers, and colleagues during this time.</a:t>
            </a:r>
          </a:p>
          <a:p>
            <a:pPr marL="396875" indent="-282575">
              <a:lnSpc>
                <a:spcPct val="114000"/>
              </a:lnSpc>
              <a:buSzPct val="100000"/>
            </a:pPr>
            <a:r>
              <a:rPr lang="en-US" sz="2600" dirty="0">
                <a:latin typeface="Open Sans Semibold" panose="020B0606030504020204"/>
                <a:ea typeface="Open Sans"/>
                <a:cs typeface="Open Sans"/>
              </a:rPr>
              <a:t>People are more likely to seek help if someone they know and trust suggests it.</a:t>
            </a:r>
          </a:p>
        </p:txBody>
      </p:sp>
      <p:sp>
        <p:nvSpPr>
          <p:cNvPr id="296" name="Google Shape;296;p4"/>
          <p:cNvSpPr txBox="1"/>
          <p:nvPr/>
        </p:nvSpPr>
        <p:spPr>
          <a:xfrm>
            <a:off x="11351491" y="6261182"/>
            <a:ext cx="5726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A6FCD-976F-190F-6D1F-461A4BFDE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67" y="5831167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1AAE4-5354-AB67-160E-E4DE563E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430" y="5754584"/>
            <a:ext cx="2865368" cy="908383"/>
          </a:xfrm>
          <a:prstGeom prst="rect">
            <a:avLst/>
          </a:prstGeom>
        </p:spPr>
      </p:pic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1460674" y="277150"/>
            <a:ext cx="10121726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Green Bandana Action Plan</a:t>
            </a:r>
            <a:endParaRPr dirty="0">
              <a:solidFill>
                <a:srgbClr val="000644"/>
              </a:solidFill>
            </a:endParaRPr>
          </a:p>
        </p:txBody>
      </p:sp>
      <p:pic>
        <p:nvPicPr>
          <p:cNvPr id="329" name="Google Shape;32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5160" y="1353187"/>
            <a:ext cx="7116166" cy="508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1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dirty="0"/>
          </a:p>
        </p:txBody>
      </p:sp>
      <p:pic>
        <p:nvPicPr>
          <p:cNvPr id="8" name="Google Shape;307;p3">
            <a:extLst>
              <a:ext uri="{FF2B5EF4-FFF2-40B4-BE49-F238E27FC236}">
                <a16:creationId xmlns:a16="http://schemas.microsoft.com/office/drawing/2014/main" id="{A29FB856-F71D-485A-9233-205A355383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5490" y="2021531"/>
            <a:ext cx="2539341" cy="335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B9C961-6D28-BF1E-D90F-73A4C6E8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30" y="5754584"/>
            <a:ext cx="2865368" cy="9083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37DA9A-79FB-067C-9B42-B062DC2071FF}"/>
              </a:ext>
            </a:extLst>
          </p:cNvPr>
          <p:cNvSpPr/>
          <p:nvPr/>
        </p:nvSpPr>
        <p:spPr>
          <a:xfrm>
            <a:off x="1311215" y="5779698"/>
            <a:ext cx="2863970" cy="910266"/>
          </a:xfrm>
          <a:prstGeom prst="rect">
            <a:avLst/>
          </a:prstGeom>
          <a:solidFill>
            <a:srgbClr val="FFFE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A9655-BE51-F233-0B09-3EE2EDEA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754584"/>
            <a:ext cx="2865368" cy="908383"/>
          </a:xfrm>
          <a:prstGeom prst="rect">
            <a:avLst/>
          </a:prstGeom>
        </p:spPr>
      </p:pic>
      <p:sp>
        <p:nvSpPr>
          <p:cNvPr id="335" name="Google Shape;335;p35"/>
          <p:cNvSpPr txBox="1">
            <a:spLocks noGrp="1"/>
          </p:cNvSpPr>
          <p:nvPr>
            <p:ph type="title"/>
          </p:nvPr>
        </p:nvSpPr>
        <p:spPr>
          <a:xfrm>
            <a:off x="1556700" y="552100"/>
            <a:ext cx="99372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Action Step R: </a:t>
            </a:r>
            <a:br>
              <a:rPr lang="en-US" sz="4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3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Recognize the signs that someone is struggling</a:t>
            </a:r>
            <a:endParaRPr sz="3659" dirty="0">
              <a:solidFill>
                <a:srgbClr val="000644"/>
              </a:solidFill>
            </a:endParaRPr>
          </a:p>
        </p:txBody>
      </p:sp>
      <p:sp>
        <p:nvSpPr>
          <p:cNvPr id="336" name="Google Shape;336;p35"/>
          <p:cNvSpPr txBox="1">
            <a:spLocks noGrp="1"/>
          </p:cNvSpPr>
          <p:nvPr>
            <p:ph type="body" idx="1"/>
          </p:nvPr>
        </p:nvSpPr>
        <p:spPr>
          <a:xfrm>
            <a:off x="1556700" y="2073424"/>
            <a:ext cx="93213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Signs are things we can see or observe that indicate a possible mental health challenge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Symptoms are indicators of a mental health challenge that a person can feel but may not be observable</a:t>
            </a:r>
            <a:endParaRPr sz="2600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Green Bandana Ambassadors observe changes in a person’s behaviors, appearance, feelings, and thoughts</a:t>
            </a:r>
            <a:endParaRPr sz="2600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37" name="Google Shape;337;p35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336AC-680A-19ED-03ED-1B52FA6C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30" y="5851708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547D9-8EA0-463D-0E47-6B5252799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669725"/>
            <a:ext cx="2865368" cy="908383"/>
          </a:xfrm>
          <a:prstGeom prst="rect">
            <a:avLst/>
          </a:prstGeom>
        </p:spPr>
      </p:pic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1556698" y="341050"/>
            <a:ext cx="10016465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Does an Ambassador Notice?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>
            <a:off x="1538850" y="1703676"/>
            <a:ext cx="9114300" cy="3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If there is a major change or a new pattern in a person’s thinking, feeling, appearance, or behaviors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If the change interferes with the person’s ability to live their life as they previously did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If the interference does not go away quickly and lasts longer than typical emotions or reactions might be expected to last</a:t>
            </a:r>
            <a:endParaRPr sz="2600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CF6AA5-C106-9355-501F-2B44AE5C0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73" y="5754584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8CE8E-9B38-80C7-0796-688A7E58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916120"/>
            <a:ext cx="2865368" cy="908383"/>
          </a:xfrm>
          <a:prstGeom prst="rect">
            <a:avLst/>
          </a:prstGeom>
        </p:spPr>
      </p:pic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1407475" y="260175"/>
            <a:ext cx="102912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Pay Attention to Signs and Symptoms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350" name="Google Shape;350;p37"/>
          <p:cNvSpPr txBox="1">
            <a:spLocks noGrp="1"/>
          </p:cNvSpPr>
          <p:nvPr>
            <p:ph type="body" idx="1"/>
          </p:nvPr>
        </p:nvSpPr>
        <p:spPr>
          <a:xfrm>
            <a:off x="1616360" y="1647017"/>
            <a:ext cx="9321217" cy="481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6200" lvl="8" indent="-114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886200" lvl="8" indent="-1143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886200" lvl="8" indent="-1143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886200" lvl="8" indent="-1143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8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0" name="Google Shape;360;p37"/>
          <p:cNvSpPr txBox="1"/>
          <p:nvPr/>
        </p:nvSpPr>
        <p:spPr>
          <a:xfrm>
            <a:off x="1616360" y="2948212"/>
            <a:ext cx="253684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644"/>
                </a:solidFill>
                <a:latin typeface="Open Sans"/>
                <a:ea typeface="Open Sans"/>
                <a:cs typeface="Open Sans"/>
                <a:sym typeface="Open Sans"/>
              </a:rPr>
              <a:t>FREQUENCY</a:t>
            </a:r>
            <a:endParaRPr sz="2400" dirty="0">
              <a:solidFill>
                <a:srgbClr val="000644"/>
              </a:solidFill>
            </a:endParaRPr>
          </a:p>
          <a:p>
            <a:pPr marL="5080" marR="0" lvl="3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"/>
              </a:rPr>
              <a:t>Signs and symptoms are experienced many times per day or most days.</a:t>
            </a:r>
            <a:endParaRPr sz="2400" dirty="0">
              <a:solidFill>
                <a:srgbClr val="000644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</p:txBody>
      </p:sp>
      <p:sp>
        <p:nvSpPr>
          <p:cNvPr id="361" name="Google Shape;361;p37"/>
          <p:cNvSpPr txBox="1"/>
          <p:nvPr/>
        </p:nvSpPr>
        <p:spPr>
          <a:xfrm>
            <a:off x="4811473" y="2946578"/>
            <a:ext cx="26682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644"/>
                </a:solidFill>
                <a:latin typeface="Open Sans"/>
                <a:ea typeface="Open Sans"/>
                <a:cs typeface="Open Sans"/>
                <a:sym typeface="Open Sans"/>
              </a:rPr>
              <a:t>DURATION</a:t>
            </a:r>
            <a:endParaRPr sz="2400" dirty="0">
              <a:solidFill>
                <a:srgbClr val="000644"/>
              </a:solidFill>
            </a:endParaRP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"/>
              </a:rPr>
              <a:t>Signs and symptoms have been present for a period of time, or new patterns have developed.</a:t>
            </a:r>
            <a:endParaRPr sz="2400" dirty="0">
              <a:solidFill>
                <a:srgbClr val="000644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</p:txBody>
      </p:sp>
      <p:sp>
        <p:nvSpPr>
          <p:cNvPr id="362" name="Google Shape;362;p37"/>
          <p:cNvSpPr txBox="1"/>
          <p:nvPr/>
        </p:nvSpPr>
        <p:spPr>
          <a:xfrm>
            <a:off x="8042884" y="2906502"/>
            <a:ext cx="3223830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644"/>
                </a:solidFill>
                <a:latin typeface="Open Sans"/>
                <a:ea typeface="Open Sans"/>
                <a:cs typeface="Open Sans"/>
                <a:sym typeface="Open Sans"/>
              </a:rPr>
              <a:t>IMPACT</a:t>
            </a:r>
            <a:endParaRPr sz="2400" dirty="0">
              <a:solidFill>
                <a:srgbClr val="000644"/>
              </a:solidFill>
            </a:endParaRPr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"/>
              </a:rPr>
              <a:t>Signs and symptoms interfere with </a:t>
            </a:r>
            <a:br>
              <a:rPr lang="en-US" sz="2400" b="0" i="0" u="none" strike="noStrike" cap="none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"/>
              </a:rPr>
            </a:br>
            <a:r>
              <a:rPr lang="en-US" sz="2400" b="0" i="0" u="none" strike="noStrike" cap="none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"/>
              </a:rPr>
              <a:t>work or school performance, relationships, or participation in usual activities.</a:t>
            </a:r>
            <a:endParaRPr sz="2400" dirty="0">
              <a:solidFill>
                <a:srgbClr val="000644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</p:txBody>
      </p:sp>
      <p:sp>
        <p:nvSpPr>
          <p:cNvPr id="363" name="Google Shape;363;p37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F7AC2-60A9-EEB2-BB5B-C315DF2D3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23" y="5949617"/>
            <a:ext cx="2865368" cy="908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528174-CD3D-42F6-8CF9-406F60B3B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70548" y="1447146"/>
            <a:ext cx="1532804" cy="145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CAFD9-42F6-400F-94F2-F5A0ABEA4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92722" y="1443211"/>
            <a:ext cx="1398731" cy="1405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71E1A6-697D-4A57-9E5D-F55D00C37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8987333" y="1499566"/>
            <a:ext cx="1265030" cy="12704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7B67B-AD34-CE1A-BAA0-0F3BF662A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735039"/>
            <a:ext cx="2865368" cy="908383"/>
          </a:xfrm>
          <a:prstGeom prst="rect">
            <a:avLst/>
          </a:prstGeom>
        </p:spPr>
      </p:pic>
      <p:sp>
        <p:nvSpPr>
          <p:cNvPr id="375" name="Google Shape;375;p39"/>
          <p:cNvSpPr txBox="1">
            <a:spLocks noGrp="1"/>
          </p:cNvSpPr>
          <p:nvPr>
            <p:ph type="title"/>
          </p:nvPr>
        </p:nvSpPr>
        <p:spPr>
          <a:xfrm>
            <a:off x="1492675" y="256075"/>
            <a:ext cx="100779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Action Step A: </a:t>
            </a:r>
            <a:b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3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Assist by asking questions </a:t>
            </a:r>
            <a:br>
              <a:rPr lang="en-US" sz="3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3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and listening without judgment</a:t>
            </a:r>
            <a:endParaRPr sz="4560" dirty="0">
              <a:solidFill>
                <a:srgbClr val="000644"/>
              </a:solidFill>
            </a:endParaRPr>
          </a:p>
        </p:txBody>
      </p:sp>
      <p:sp>
        <p:nvSpPr>
          <p:cNvPr id="376" name="Google Shape;376;p39"/>
          <p:cNvSpPr txBox="1">
            <a:spLocks noGrp="1"/>
          </p:cNvSpPr>
          <p:nvPr>
            <p:ph type="body" idx="1"/>
          </p:nvPr>
        </p:nvSpPr>
        <p:spPr>
          <a:xfrm>
            <a:off x="1492685" y="2080889"/>
            <a:ext cx="4990500" cy="4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Effective nonjudgmental listeners pay special attention to two important areas: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Verbal cues and how they are conveyed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Nonverbal cues and how they are conveyed</a:t>
            </a:r>
            <a:endParaRPr sz="2600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8" name="Google Shape;378;p39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DFD6E-D323-384A-73AF-D140FCB0C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02" y="5949617"/>
            <a:ext cx="2865368" cy="908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2CBB33-5CD7-4B6D-9B17-6ADB8CC80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30867" y="2475332"/>
            <a:ext cx="3944439" cy="2617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66A12-8E6B-7C8B-FDE6-477D68C2F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701722"/>
            <a:ext cx="2865368" cy="908383"/>
          </a:xfrm>
          <a:prstGeom prst="rect">
            <a:avLst/>
          </a:prstGeom>
        </p:spPr>
      </p:pic>
      <p:sp>
        <p:nvSpPr>
          <p:cNvPr id="384" name="Google Shape;384;p40"/>
          <p:cNvSpPr txBox="1">
            <a:spLocks noGrp="1"/>
          </p:cNvSpPr>
          <p:nvPr>
            <p:ph type="title"/>
          </p:nvPr>
        </p:nvSpPr>
        <p:spPr>
          <a:xfrm>
            <a:off x="1512600" y="262725"/>
            <a:ext cx="10079036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How to Approach and Assist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385" name="Google Shape;385;p40"/>
          <p:cNvSpPr txBox="1">
            <a:spLocks noGrp="1"/>
          </p:cNvSpPr>
          <p:nvPr>
            <p:ph type="body" idx="1"/>
          </p:nvPr>
        </p:nvSpPr>
        <p:spPr>
          <a:xfrm>
            <a:off x="1586483" y="1392276"/>
            <a:ext cx="92697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73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Use “I” statements: “I have noticed” or “I am worried”</a:t>
            </a:r>
            <a:endParaRPr sz="2600" dirty="0">
              <a:solidFill>
                <a:srgbClr val="000644"/>
              </a:solidFill>
            </a:endParaRPr>
          </a:p>
          <a:p>
            <a:pPr marL="285750" lvl="0" indent="-273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Ask clarifying questions as needed so that you can understand their situation and be more helpful</a:t>
            </a:r>
            <a:endParaRPr sz="2600" dirty="0">
              <a:solidFill>
                <a:srgbClr val="000644"/>
              </a:solidFill>
            </a:endParaRPr>
          </a:p>
          <a:p>
            <a:pPr marL="285750" lvl="0" indent="-273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 aware that a person may not open up to you right away or may downplay their situation</a:t>
            </a:r>
            <a:endParaRPr sz="2600" dirty="0">
              <a:solidFill>
                <a:srgbClr val="000644"/>
              </a:solidFill>
            </a:endParaRPr>
          </a:p>
          <a:p>
            <a:pPr marL="285750" lvl="0" indent="-27305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Do not pressure them to talk right away. Let them know you are available when they are ready to talk.</a:t>
            </a:r>
            <a:endParaRPr sz="2600" dirty="0">
              <a:solidFill>
                <a:srgbClr val="000644"/>
              </a:solidFill>
            </a:endParaRPr>
          </a:p>
        </p:txBody>
      </p:sp>
      <p:sp>
        <p:nvSpPr>
          <p:cNvPr id="386" name="Google Shape;386;p40"/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95CF08-5E9B-6AE3-0B45-05CFE1EF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17" y="5949617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EB148-DEE1-3670-671B-D846E331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688" y="5783397"/>
            <a:ext cx="2865368" cy="908383"/>
          </a:xfrm>
          <a:prstGeom prst="rect">
            <a:avLst/>
          </a:prstGeom>
        </p:spPr>
      </p:pic>
      <p:sp>
        <p:nvSpPr>
          <p:cNvPr id="301" name="Google Shape;301;p3"/>
          <p:cNvSpPr txBox="1">
            <a:spLocks noGrp="1"/>
          </p:cNvSpPr>
          <p:nvPr>
            <p:ph type="title"/>
          </p:nvPr>
        </p:nvSpPr>
        <p:spPr>
          <a:xfrm>
            <a:off x="1791075" y="528050"/>
            <a:ext cx="980979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Green Bandana Mascot</a:t>
            </a:r>
            <a:endParaRPr sz="4000" dirty="0">
              <a:solidFill>
                <a:srgbClr val="000644"/>
              </a:solidFill>
            </a:endParaRPr>
          </a:p>
        </p:txBody>
      </p:sp>
      <p:grpSp>
        <p:nvGrpSpPr>
          <p:cNvPr id="302" name="Google Shape;302;p3"/>
          <p:cNvGrpSpPr/>
          <p:nvPr/>
        </p:nvGrpSpPr>
        <p:grpSpPr>
          <a:xfrm>
            <a:off x="2872202" y="2389410"/>
            <a:ext cx="3942298" cy="2526326"/>
            <a:chOff x="9910288" y="3560533"/>
            <a:chExt cx="8213120" cy="5421300"/>
          </a:xfrm>
        </p:grpSpPr>
        <p:sp>
          <p:nvSpPr>
            <p:cNvPr id="303" name="Google Shape;303;p3"/>
            <p:cNvSpPr/>
            <p:nvPr/>
          </p:nvSpPr>
          <p:spPr>
            <a:xfrm>
              <a:off x="9910288" y="3560533"/>
              <a:ext cx="8213100" cy="5421300"/>
            </a:xfrm>
            <a:prstGeom prst="roundRect">
              <a:avLst>
                <a:gd name="adj" fmla="val 16667"/>
              </a:avLst>
            </a:prstGeom>
            <a:solidFill>
              <a:srgbClr val="00A4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0011776" y="5651970"/>
              <a:ext cx="8010144" cy="26189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 txBox="1"/>
            <p:nvPr/>
          </p:nvSpPr>
          <p:spPr>
            <a:xfrm>
              <a:off x="9910288" y="3947859"/>
              <a:ext cx="8213120" cy="13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99"/>
                <a:buFont typeface="Open Sans SemiBold"/>
                <a:buNone/>
              </a:pPr>
              <a:r>
                <a:rPr lang="en-US" sz="2999" b="1" i="0" dirty="0">
                  <a:solidFill>
                    <a:schemeClr val="lt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HELLO</a:t>
              </a:r>
              <a:br>
                <a:rPr lang="en-US" sz="2699" b="1" i="0" dirty="0">
                  <a:solidFill>
                    <a:schemeClr val="lt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</a:br>
              <a:r>
                <a:rPr lang="en-US" sz="1699" b="0" i="0" dirty="0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my name is</a:t>
              </a:r>
              <a:endParaRPr dirty="0"/>
            </a:p>
          </p:txBody>
        </p:sp>
        <p:sp>
          <p:nvSpPr>
            <p:cNvPr id="306" name="Google Shape;306;p3"/>
            <p:cNvSpPr txBox="1"/>
            <p:nvPr/>
          </p:nvSpPr>
          <p:spPr>
            <a:xfrm>
              <a:off x="10011776" y="6068915"/>
              <a:ext cx="8010000" cy="19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98" b="1">
                  <a:solidFill>
                    <a:srgbClr val="515F5F"/>
                  </a:solidFill>
                  <a:latin typeface="Open Sans"/>
                  <a:ea typeface="Open Sans"/>
                  <a:cs typeface="Open Sans"/>
                  <a:sym typeface="Open Sans"/>
                </a:rPr>
                <a:t>RACER1</a:t>
              </a:r>
              <a:endParaRPr/>
            </a:p>
          </p:txBody>
        </p:sp>
      </p:grpSp>
      <p:pic>
        <p:nvPicPr>
          <p:cNvPr id="307" name="Google Shape;3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5444" y="2080384"/>
            <a:ext cx="2627017" cy="3319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"/>
          <p:cNvSpPr txBox="1"/>
          <p:nvPr/>
        </p:nvSpPr>
        <p:spPr>
          <a:xfrm>
            <a:off x="11378771" y="6237590"/>
            <a:ext cx="4442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85459-6354-8318-8331-BA6B32CA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08" y="5783398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D00E0-1B2F-3D66-BF5B-294E9507C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344" y="5669725"/>
            <a:ext cx="2865368" cy="908383"/>
          </a:xfrm>
          <a:prstGeom prst="rect">
            <a:avLst/>
          </a:prstGeom>
        </p:spPr>
      </p:pic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435400" y="299225"/>
            <a:ext cx="10137764" cy="15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Action Step C: </a:t>
            </a:r>
            <a:br>
              <a:rPr lang="en-US" sz="4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3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Create an atmosphere of </a:t>
            </a:r>
            <a:br>
              <a:rPr lang="en-US" sz="3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3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support and understanding</a:t>
            </a:r>
            <a:endParaRPr sz="4560" dirty="0">
              <a:solidFill>
                <a:srgbClr val="000644"/>
              </a:solidFill>
            </a:endParaRPr>
          </a:p>
        </p:txBody>
      </p:sp>
      <p:sp>
        <p:nvSpPr>
          <p:cNvPr id="409" name="Google Shape;409;p42"/>
          <p:cNvSpPr txBox="1">
            <a:spLocks noGrp="1"/>
          </p:cNvSpPr>
          <p:nvPr>
            <p:ph type="body" idx="1"/>
          </p:nvPr>
        </p:nvSpPr>
        <p:spPr>
          <a:xfrm>
            <a:off x="1435400" y="1989700"/>
            <a:ext cx="97803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Provide reassurance and information, not advice: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Reassurance is a statement, comment, or action that helps relieve a person’s fears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Information helps a person understand a concept, consider options and next steps, and indicate whether they feel that they need additional help or support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Advice is telling someone what you think they should do</a:t>
            </a:r>
            <a:endParaRPr sz="2600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10" name="Google Shape;410;p42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C4031-9A44-7549-53EC-A11ED3BF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058" y="5669725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43B4F-9FFD-491E-F765-E02FA52E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754584"/>
            <a:ext cx="2865368" cy="908383"/>
          </a:xfrm>
          <a:prstGeom prst="rect">
            <a:avLst/>
          </a:prstGeom>
        </p:spPr>
      </p:pic>
      <p:sp>
        <p:nvSpPr>
          <p:cNvPr id="432" name="Google Shape;432;p45"/>
          <p:cNvSpPr txBox="1">
            <a:spLocks noGrp="1"/>
          </p:cNvSpPr>
          <p:nvPr>
            <p:ph type="title"/>
          </p:nvPr>
        </p:nvSpPr>
        <p:spPr>
          <a:xfrm>
            <a:off x="1149076" y="403416"/>
            <a:ext cx="104517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Action Step E: </a:t>
            </a:r>
            <a:br>
              <a:rPr lang="en-US" sz="4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3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Encourage self-help and self-care</a:t>
            </a:r>
            <a:endParaRPr sz="4600" dirty="0">
              <a:solidFill>
                <a:srgbClr val="000644"/>
              </a:solidFill>
            </a:endParaRPr>
          </a:p>
        </p:txBody>
      </p:sp>
      <p:sp>
        <p:nvSpPr>
          <p:cNvPr id="433" name="Google Shape;433;p45"/>
          <p:cNvSpPr txBox="1">
            <a:spLocks noGrp="1"/>
          </p:cNvSpPr>
          <p:nvPr>
            <p:ph type="body" idx="1"/>
          </p:nvPr>
        </p:nvSpPr>
        <p:spPr>
          <a:xfrm>
            <a:off x="1573895" y="1750076"/>
            <a:ext cx="9321300" cy="3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Self-help is when an individual uses their own efforts and resources to cope with challenges.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Self-care is when an individual makes a conscious effort to take care of themselves and participate in activities that they enjoy and are good for their health.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Not everyone is ready or willing to try self-help, and some people don’t believe they deserve self-care.</a:t>
            </a:r>
            <a:endParaRPr sz="2600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34" name="Google Shape;434;p45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98A34-0D9D-1C4F-0E80-D64DECBF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88" y="5949617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D9D2E-0EF2-B055-D833-C7FFFB1C9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316" y="5866276"/>
            <a:ext cx="2865368" cy="908383"/>
          </a:xfrm>
          <a:prstGeom prst="rect">
            <a:avLst/>
          </a:prstGeom>
        </p:spPr>
      </p:pic>
      <p:sp>
        <p:nvSpPr>
          <p:cNvPr id="447" name="Google Shape;447;p46"/>
          <p:cNvSpPr txBox="1">
            <a:spLocks noGrp="1"/>
          </p:cNvSpPr>
          <p:nvPr>
            <p:ph type="title"/>
          </p:nvPr>
        </p:nvSpPr>
        <p:spPr>
          <a:xfrm>
            <a:off x="1590200" y="327250"/>
            <a:ext cx="9225582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Self-Help and Self-Care Strategies</a:t>
            </a:r>
            <a:endParaRPr sz="4000" dirty="0">
              <a:solidFill>
                <a:srgbClr val="000644"/>
              </a:solidFill>
            </a:endParaRPr>
          </a:p>
        </p:txBody>
      </p:sp>
      <p:sp>
        <p:nvSpPr>
          <p:cNvPr id="473" name="Google Shape;473;p46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AD855-CE9B-F618-EC98-07B2D92B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99" y="5904374"/>
            <a:ext cx="2865368" cy="908383"/>
          </a:xfrm>
          <a:prstGeom prst="rect">
            <a:avLst/>
          </a:prstGeom>
        </p:spPr>
      </p:pic>
      <p:sp>
        <p:nvSpPr>
          <p:cNvPr id="31" name="Google Shape;433;p45">
            <a:extLst>
              <a:ext uri="{FF2B5EF4-FFF2-40B4-BE49-F238E27FC236}">
                <a16:creationId xmlns:a16="http://schemas.microsoft.com/office/drawing/2014/main" id="{9F7B80B6-1FE1-45A4-B123-108C2F9951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68978" y="1572900"/>
            <a:ext cx="4383845" cy="3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00000"/>
              </a:lnSpc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Exercise</a:t>
            </a:r>
          </a:p>
          <a:p>
            <a:pPr marL="228600" lvl="0" indent="-215900" algn="l" rtl="0">
              <a:lnSpc>
                <a:spcPct val="100000"/>
              </a:lnSpc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Meditation</a:t>
            </a:r>
          </a:p>
          <a:p>
            <a:pPr marL="228600" lvl="0" indent="-215900" algn="l" rtl="0">
              <a:lnSpc>
                <a:spcPct val="100000"/>
              </a:lnSpc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support groups</a:t>
            </a:r>
          </a:p>
          <a:p>
            <a:pPr marL="228600" lvl="0" indent="-215900" algn="l" rtl="0">
              <a:lnSpc>
                <a:spcPct val="100000"/>
              </a:lnSpc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Self-help books</a:t>
            </a:r>
          </a:p>
          <a:p>
            <a:pPr marL="228600" lvl="0" indent="-215900" algn="l" rtl="0">
              <a:lnSpc>
                <a:spcPct val="100000"/>
              </a:lnSpc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Social networks</a:t>
            </a:r>
          </a:p>
          <a:p>
            <a:pPr marL="228600" lvl="0" indent="-215900" algn="l" rtl="0">
              <a:lnSpc>
                <a:spcPct val="100000"/>
              </a:lnSpc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Hobbies</a:t>
            </a:r>
          </a:p>
          <a:p>
            <a:pPr marL="228600" lvl="0" indent="-215900" algn="l" rtl="0">
              <a:lnSpc>
                <a:spcPct val="100000"/>
              </a:lnSpc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Creative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9A2AA-F79B-493A-B0BA-4F934AED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28640" y="3898146"/>
            <a:ext cx="2865368" cy="1771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D21089-93A2-4705-ACC6-BDBE06D12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39819" y="2049117"/>
            <a:ext cx="2510672" cy="1673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CEC6BE-5C85-4838-8A38-BB0F4C943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35571" y="3869868"/>
            <a:ext cx="3104560" cy="2328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39D55B-D0B3-41EA-BED6-9A065B27A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279876" y="1638735"/>
            <a:ext cx="3214132" cy="20841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EA9D2-2B3D-CE93-055B-3570B256E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72" y="5754584"/>
            <a:ext cx="2865368" cy="908383"/>
          </a:xfrm>
          <a:prstGeom prst="rect">
            <a:avLst/>
          </a:prstGeom>
        </p:spPr>
      </p:pic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1510178" y="218273"/>
            <a:ext cx="10072222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lang="en-US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Action Step R: </a:t>
            </a:r>
            <a:b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36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Refer to professional help, if appropriate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483" name="Google Shape;483;p47"/>
          <p:cNvSpPr txBox="1"/>
          <p:nvPr/>
        </p:nvSpPr>
        <p:spPr>
          <a:xfrm>
            <a:off x="2513968" y="3057754"/>
            <a:ext cx="125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MEDICAL </a:t>
            </a:r>
            <a:b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DOCTORS</a:t>
            </a:r>
            <a:endParaRPr sz="900"/>
          </a:p>
        </p:txBody>
      </p:sp>
      <p:sp>
        <p:nvSpPr>
          <p:cNvPr id="493" name="Google Shape;493;p47"/>
          <p:cNvSpPr txBox="1"/>
          <p:nvPr/>
        </p:nvSpPr>
        <p:spPr>
          <a:xfrm>
            <a:off x="4429024" y="3048608"/>
            <a:ext cx="197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ADVANCED </a:t>
            </a:r>
            <a:endParaRPr sz="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PRACTITIONERS</a:t>
            </a:r>
            <a:endParaRPr sz="900"/>
          </a:p>
        </p:txBody>
      </p:sp>
      <p:sp>
        <p:nvSpPr>
          <p:cNvPr id="494" name="Google Shape;494;p47"/>
          <p:cNvSpPr txBox="1"/>
          <p:nvPr/>
        </p:nvSpPr>
        <p:spPr>
          <a:xfrm>
            <a:off x="6668081" y="3186454"/>
            <a:ext cx="2032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PSYCHOLOGISTS</a:t>
            </a:r>
            <a:endParaRPr sz="900"/>
          </a:p>
        </p:txBody>
      </p:sp>
      <p:sp>
        <p:nvSpPr>
          <p:cNvPr id="495" name="Google Shape;495;p47"/>
          <p:cNvSpPr txBox="1"/>
          <p:nvPr/>
        </p:nvSpPr>
        <p:spPr>
          <a:xfrm>
            <a:off x="9309430" y="3048606"/>
            <a:ext cx="128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SOCIAL </a:t>
            </a:r>
            <a:b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WORKERS</a:t>
            </a:r>
            <a:endParaRPr sz="900"/>
          </a:p>
        </p:txBody>
      </p:sp>
      <p:sp>
        <p:nvSpPr>
          <p:cNvPr id="508" name="Google Shape;508;p47"/>
          <p:cNvSpPr txBox="1"/>
          <p:nvPr/>
        </p:nvSpPr>
        <p:spPr>
          <a:xfrm>
            <a:off x="2084994" y="5041779"/>
            <a:ext cx="211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COUNSELORS </a:t>
            </a:r>
            <a:endParaRPr sz="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THERAPISTS</a:t>
            </a:r>
            <a:endParaRPr sz="900" dirty="0"/>
          </a:p>
        </p:txBody>
      </p:sp>
      <p:sp>
        <p:nvSpPr>
          <p:cNvPr id="509" name="Google Shape;509;p47"/>
          <p:cNvSpPr txBox="1"/>
          <p:nvPr/>
        </p:nvSpPr>
        <p:spPr>
          <a:xfrm>
            <a:off x="4383608" y="5041778"/>
            <a:ext cx="206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CRISIS SUPPORT 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SPECIALISTS</a:t>
            </a:r>
            <a:endParaRPr sz="900"/>
          </a:p>
        </p:txBody>
      </p:sp>
      <p:sp>
        <p:nvSpPr>
          <p:cNvPr id="510" name="Google Shape;510;p47"/>
          <p:cNvSpPr txBox="1"/>
          <p:nvPr/>
        </p:nvSpPr>
        <p:spPr>
          <a:xfrm>
            <a:off x="6701653" y="5055879"/>
            <a:ext cx="204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SUBSTANCE USE </a:t>
            </a:r>
            <a:endParaRPr sz="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PROFESSIONALS</a:t>
            </a:r>
            <a:endParaRPr sz="900"/>
          </a:p>
        </p:txBody>
      </p:sp>
      <p:sp>
        <p:nvSpPr>
          <p:cNvPr id="511" name="Google Shape;511;p47"/>
          <p:cNvSpPr txBox="1"/>
          <p:nvPr/>
        </p:nvSpPr>
        <p:spPr>
          <a:xfrm>
            <a:off x="8955014" y="5065960"/>
            <a:ext cx="1992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CERTIFIED PEER 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SPECIALISTS</a:t>
            </a:r>
            <a:endParaRPr sz="900"/>
          </a:p>
        </p:txBody>
      </p:sp>
      <p:sp>
        <p:nvSpPr>
          <p:cNvPr id="35" name="Google Shape;201;p11">
            <a:extLst>
              <a:ext uri="{FF2B5EF4-FFF2-40B4-BE49-F238E27FC236}">
                <a16:creationId xmlns:a16="http://schemas.microsoft.com/office/drawing/2014/main" id="{06D0F6DC-C4B5-4605-AD05-27E4D4E6E85C}"/>
              </a:ext>
            </a:extLst>
          </p:cNvPr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BF599B-1E83-C9FA-3E60-A42E4349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26" y="5834395"/>
            <a:ext cx="2865368" cy="908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7E86AC-B442-494E-A2D0-7D28D9F4045F}"/>
              </a:ext>
            </a:extLst>
          </p:cNvPr>
          <p:cNvSpPr txBox="1"/>
          <p:nvPr/>
        </p:nvSpPr>
        <p:spPr>
          <a:xfrm>
            <a:off x="1613391" y="1577908"/>
            <a:ext cx="8521831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270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Medical doctors</a:t>
            </a:r>
          </a:p>
          <a:p>
            <a:pPr marL="274320" indent="-2270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Advanced practitioners</a:t>
            </a:r>
          </a:p>
          <a:p>
            <a:pPr marL="274320" indent="-2270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Psychologists, counselors, and therapists</a:t>
            </a:r>
          </a:p>
          <a:p>
            <a:pPr marL="274320" indent="-2270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Social workers</a:t>
            </a:r>
          </a:p>
          <a:p>
            <a:pPr marL="274320" indent="-2270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Crisis support specialists</a:t>
            </a:r>
          </a:p>
          <a:p>
            <a:pPr marL="274320" indent="-2270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Substance abuse professionals</a:t>
            </a:r>
          </a:p>
          <a:p>
            <a:pPr marL="274320" indent="-2270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Certified peer specialists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22958-928F-4C6E-92A9-27A250B73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22376" y="3613478"/>
            <a:ext cx="3702249" cy="24656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9202E-CC92-9E9A-F545-1E5ABFD6A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949617"/>
            <a:ext cx="2865368" cy="908383"/>
          </a:xfrm>
          <a:prstGeom prst="rect">
            <a:avLst/>
          </a:prstGeom>
        </p:spPr>
      </p:pic>
      <p:sp>
        <p:nvSpPr>
          <p:cNvPr id="517" name="Google Shape;517;p48"/>
          <p:cNvSpPr txBox="1">
            <a:spLocks noGrp="1"/>
          </p:cNvSpPr>
          <p:nvPr>
            <p:ph type="title"/>
          </p:nvPr>
        </p:nvSpPr>
        <p:spPr>
          <a:xfrm>
            <a:off x="1556700" y="353200"/>
            <a:ext cx="10016464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Mental Health Resources </a:t>
            </a:r>
            <a:b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at Murray State</a:t>
            </a:r>
            <a:endParaRPr sz="4000" dirty="0">
              <a:solidFill>
                <a:srgbClr val="000644"/>
              </a:solidFill>
            </a:endParaRPr>
          </a:p>
        </p:txBody>
      </p:sp>
      <p:sp>
        <p:nvSpPr>
          <p:cNvPr id="518" name="Google Shape;518;p48"/>
          <p:cNvSpPr txBox="1">
            <a:spLocks noGrp="1"/>
          </p:cNvSpPr>
          <p:nvPr>
            <p:ph type="body" idx="1"/>
          </p:nvPr>
        </p:nvSpPr>
        <p:spPr>
          <a:xfrm>
            <a:off x="1732191" y="1770912"/>
            <a:ext cx="9288000" cy="3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university currently offers 3 options that provide free counseling for students. All 3 places offer both ongoing scheduled sessions and on-demand sessions: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University Counseling Center: C104 Applied Science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Psychological Center: 401 Wells Hall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 err="1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TimelyCare</a:t>
            </a: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: Virtual only, can access from all 50 states</a:t>
            </a:r>
            <a:endParaRPr sz="2600" dirty="0">
              <a:solidFill>
                <a:srgbClr val="000644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19" name="Google Shape;519;p48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4B631-2E8E-6181-5929-E63DE9A8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99" y="5821525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FD94B-011B-FD55-73AA-CA14ECC25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49" y="5825451"/>
            <a:ext cx="2865368" cy="908383"/>
          </a:xfrm>
          <a:prstGeom prst="rect">
            <a:avLst/>
          </a:prstGeom>
        </p:spPr>
      </p:pic>
      <p:sp>
        <p:nvSpPr>
          <p:cNvPr id="525" name="Google Shape;525;p49"/>
          <p:cNvSpPr txBox="1">
            <a:spLocks noGrp="1"/>
          </p:cNvSpPr>
          <p:nvPr>
            <p:ph type="title"/>
          </p:nvPr>
        </p:nvSpPr>
        <p:spPr>
          <a:xfrm>
            <a:off x="1556700" y="261330"/>
            <a:ext cx="9937308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Additional Resources at Murray State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526" name="Google Shape;526;p49"/>
          <p:cNvSpPr txBox="1">
            <a:spLocks noGrp="1"/>
          </p:cNvSpPr>
          <p:nvPr>
            <p:ph type="body" idx="1"/>
          </p:nvPr>
        </p:nvSpPr>
        <p:spPr>
          <a:xfrm>
            <a:off x="1759900" y="1317634"/>
            <a:ext cx="9288000" cy="496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Center for Student Engagement and Success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Health Services</a:t>
            </a: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Student Disability Services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Oakley Resource Center </a:t>
            </a:r>
            <a:b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20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(formerly the Women’s Center)</a:t>
            </a:r>
            <a:endParaRPr sz="20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Oakley Student Lounge</a:t>
            </a:r>
            <a:b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20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(formerly the Pride Center)</a:t>
            </a:r>
            <a:endParaRPr sz="20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Tutoring and Academic Advising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Racers Helping Racers Food Pantry</a:t>
            </a: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SEAL Office</a:t>
            </a:r>
          </a:p>
          <a:p>
            <a:pPr marL="1270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None/>
            </a:pPr>
            <a:endParaRPr sz="2600" dirty="0">
              <a:solidFill>
                <a:srgbClr val="000644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27" name="Google Shape;527;p49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36CCA-FD86-E5D5-EDDB-3CD76AE2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20" y="5949617"/>
            <a:ext cx="2865368" cy="908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612573-1764-4E39-9F9F-012FA5F51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367" y="2390739"/>
            <a:ext cx="2352906" cy="24038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B8A55-7C8C-FBEB-0C90-736BB3B0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910" y="5669725"/>
            <a:ext cx="2865368" cy="908383"/>
          </a:xfrm>
          <a:prstGeom prst="rect">
            <a:avLst/>
          </a:prstGeom>
        </p:spPr>
      </p:pic>
      <p:sp>
        <p:nvSpPr>
          <p:cNvPr id="533" name="Google Shape;533;p50"/>
          <p:cNvSpPr txBox="1">
            <a:spLocks noGrp="1"/>
          </p:cNvSpPr>
          <p:nvPr>
            <p:ph type="title"/>
          </p:nvPr>
        </p:nvSpPr>
        <p:spPr>
          <a:xfrm>
            <a:off x="1556712" y="387765"/>
            <a:ext cx="10034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000"/>
            </a:pPr>
            <a:r>
              <a:rPr lang="en-US" sz="4000" b="1" dirty="0">
                <a:latin typeface="Open Sans Semibold" panose="020B0606030504020204"/>
              </a:rPr>
              <a:t>Action Step 1: </a:t>
            </a:r>
            <a:br>
              <a:rPr lang="en-US" sz="4000" b="1" dirty="0">
                <a:latin typeface="Open Sans Semibold" panose="020B0606030504020204"/>
              </a:rPr>
            </a:br>
            <a:r>
              <a:rPr lang="en-US" sz="3600" b="1" dirty="0">
                <a:latin typeface="Open Sans Semibold" panose="020B0606030504020204"/>
              </a:rPr>
              <a:t>One person can make a difference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534" name="Google Shape;534;p50"/>
          <p:cNvSpPr txBox="1">
            <a:spLocks noGrp="1"/>
          </p:cNvSpPr>
          <p:nvPr>
            <p:ph type="body" idx="1"/>
          </p:nvPr>
        </p:nvSpPr>
        <p:spPr>
          <a:xfrm>
            <a:off x="1985180" y="1739921"/>
            <a:ext cx="9288000" cy="406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600" b="1" dirty="0">
                <a:latin typeface="Open Sans Semibold" panose="020B0606030504020204"/>
                <a:ea typeface="Open Sans"/>
                <a:cs typeface="Open Sans"/>
              </a:rPr>
              <a:t>See Something</a:t>
            </a:r>
            <a:r>
              <a:rPr lang="en-US" sz="2600" dirty="0">
                <a:latin typeface="Open Sans Semibold" panose="020B0606030504020204"/>
                <a:ea typeface="Open Sans"/>
                <a:cs typeface="Open Sans"/>
              </a:rPr>
              <a:t>: Recognize the signs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600" b="1" dirty="0">
                <a:latin typeface="Open Sans Semibold" panose="020B0606030504020204"/>
                <a:ea typeface="Open Sans"/>
                <a:cs typeface="Open Sans"/>
              </a:rPr>
              <a:t>Say Something</a:t>
            </a:r>
            <a:r>
              <a:rPr lang="en-US" sz="2600" dirty="0">
                <a:latin typeface="Open Sans Semibold" panose="020B0606030504020204"/>
                <a:ea typeface="Open Sans"/>
                <a:cs typeface="Open Sans"/>
              </a:rPr>
              <a:t>: Approach the individual and express your concern and support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600" b="1" dirty="0">
                <a:latin typeface="Open Sans Semibold" panose="020B0606030504020204"/>
                <a:ea typeface="Open Sans"/>
                <a:cs typeface="Open Sans"/>
              </a:rPr>
              <a:t>Do Something</a:t>
            </a:r>
            <a:r>
              <a:rPr lang="en-US" sz="2600" dirty="0">
                <a:latin typeface="Open Sans Semibold" panose="020B0606030504020204"/>
                <a:ea typeface="Open Sans"/>
                <a:cs typeface="Open Sans"/>
              </a:rPr>
              <a:t>: If needed, help the individual connect to the appropriate resources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600" dirty="0">
                <a:latin typeface="Open Sans Semibold" panose="020B0606030504020204"/>
                <a:ea typeface="Open Sans"/>
                <a:cs typeface="Open Sans"/>
              </a:rPr>
              <a:t>That individual now knows there is at least one person on campus who cares about them and is willing to help them.</a:t>
            </a:r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5" name="Google Shape;535;p50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E4988-ABDD-0A5F-1B3A-145D0B85E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99" y="5865745"/>
            <a:ext cx="286536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10A45-A7F5-5BF1-BFA8-07F30771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632" y="5719412"/>
            <a:ext cx="2865368" cy="908383"/>
          </a:xfrm>
          <a:prstGeom prst="rect">
            <a:avLst/>
          </a:prstGeom>
        </p:spPr>
      </p:pic>
      <p:sp>
        <p:nvSpPr>
          <p:cNvPr id="439" name="Google Shape;439;p22"/>
          <p:cNvSpPr txBox="1">
            <a:spLocks noGrp="1"/>
          </p:cNvSpPr>
          <p:nvPr>
            <p:ph type="title"/>
          </p:nvPr>
        </p:nvSpPr>
        <p:spPr>
          <a:xfrm>
            <a:off x="1523008" y="311185"/>
            <a:ext cx="9856192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Self-Care and </a:t>
            </a:r>
            <a:b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Dimensions of Wellness</a:t>
            </a:r>
            <a:endParaRPr sz="4000" dirty="0">
              <a:solidFill>
                <a:srgbClr val="000644"/>
              </a:solidFill>
            </a:endParaRPr>
          </a:p>
        </p:txBody>
      </p:sp>
      <p:pic>
        <p:nvPicPr>
          <p:cNvPr id="440" name="Google Shape;44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78690" y="1592185"/>
            <a:ext cx="4944827" cy="46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2"/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D59F1E-8257-55D1-9419-1D0781BC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65" y="5669725"/>
            <a:ext cx="2865368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876F8-5572-DA98-080C-7278CFFD7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057" y="5669725"/>
            <a:ext cx="2865368" cy="908383"/>
          </a:xfrm>
          <a:prstGeom prst="rect">
            <a:avLst/>
          </a:prstGeom>
        </p:spPr>
      </p:pic>
      <p:sp>
        <p:nvSpPr>
          <p:cNvPr id="559" name="Google Shape;559;p59"/>
          <p:cNvSpPr txBox="1">
            <a:spLocks noGrp="1"/>
          </p:cNvSpPr>
          <p:nvPr>
            <p:ph type="title"/>
          </p:nvPr>
        </p:nvSpPr>
        <p:spPr>
          <a:xfrm>
            <a:off x="1556700" y="465625"/>
            <a:ext cx="9573118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Your Homework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560" name="Google Shape;560;p59"/>
          <p:cNvSpPr txBox="1">
            <a:spLocks noGrp="1"/>
          </p:cNvSpPr>
          <p:nvPr>
            <p:ph type="body" idx="1"/>
          </p:nvPr>
        </p:nvSpPr>
        <p:spPr>
          <a:xfrm>
            <a:off x="1699259" y="1575875"/>
            <a:ext cx="92880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Practice being a nonjudgmental listener and a supportive friend with your current friends.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Consider reaching out to potential future friends and practice being a nonjudgmental listener and a supportive friend to them.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Remember to be your own friend. Practice being a nonjudgmental listener and a supportive friend to yourself. Give yourself compliments, too!</a:t>
            </a:r>
            <a:endParaRPr sz="2600" dirty="0">
              <a:solidFill>
                <a:srgbClr val="000644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61" name="Google Shape;561;p59"/>
          <p:cNvSpPr txBox="1"/>
          <p:nvPr/>
        </p:nvSpPr>
        <p:spPr>
          <a:xfrm>
            <a:off x="11494008" y="620877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59AB94-1279-CFE2-8696-56E05F12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35" y="5847404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0"/>
          <p:cNvSpPr txBox="1">
            <a:spLocks noGrp="1"/>
          </p:cNvSpPr>
          <p:nvPr>
            <p:ph type="body" idx="1"/>
          </p:nvPr>
        </p:nvSpPr>
        <p:spPr>
          <a:xfrm>
            <a:off x="1295400" y="550025"/>
            <a:ext cx="9601200" cy="5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42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CONGRATULATIONS! </a:t>
            </a:r>
            <a:endParaRPr sz="4200" b="1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500" b="1" dirty="0">
              <a:solidFill>
                <a:srgbClr val="00064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 are now a GREEN BANDANA AMBASSADOR!</a:t>
            </a:r>
            <a:endParaRPr dirty="0">
              <a:solidFill>
                <a:srgbClr val="000644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Wear your Green Bandana with pride! </a:t>
            </a:r>
            <a:endParaRPr dirty="0">
              <a:solidFill>
                <a:srgbClr val="000644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 that 1 person who makes a difference!</a:t>
            </a:r>
            <a:endParaRPr sz="2600" dirty="0">
              <a:solidFill>
                <a:srgbClr val="000644"/>
              </a:solidFill>
            </a:endParaRPr>
          </a:p>
        </p:txBody>
      </p:sp>
      <p:pic>
        <p:nvPicPr>
          <p:cNvPr id="568" name="Google Shape;56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651" y="3981980"/>
            <a:ext cx="1468625" cy="18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0"/>
          <p:cNvSpPr txBox="1"/>
          <p:nvPr/>
        </p:nvSpPr>
        <p:spPr>
          <a:xfrm>
            <a:off x="3480727" y="6379803"/>
            <a:ext cx="610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A green bandana with black text&#10;&#10;Description automatically generated">
            <a:extLst>
              <a:ext uri="{FF2B5EF4-FFF2-40B4-BE49-F238E27FC236}">
                <a16:creationId xmlns:a16="http://schemas.microsoft.com/office/drawing/2014/main" id="{19601A33-1452-4CCC-BF6A-A6B315D72F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00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A green bandana with black text&#10;&#10;Description automatically generated">
            <a:extLst>
              <a:ext uri="{FF2B5EF4-FFF2-40B4-BE49-F238E27FC236}">
                <a16:creationId xmlns:a16="http://schemas.microsoft.com/office/drawing/2014/main" id="{2B5E2BFB-89A0-460F-8644-DDEBADEBA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A green bandana with black text&#10;&#10;Description automatically generated">
            <a:extLst>
              <a:ext uri="{FF2B5EF4-FFF2-40B4-BE49-F238E27FC236}">
                <a16:creationId xmlns:a16="http://schemas.microsoft.com/office/drawing/2014/main" id="{CDBCEF7F-FFCF-4C1A-99C5-46C27ADCC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0070" y="4670999"/>
            <a:ext cx="2687782" cy="9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EF1A0-98F5-4EE5-B7DB-4C81F5AF1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726" y="4331855"/>
            <a:ext cx="2447220" cy="10162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73E9A-F3D4-B945-6894-DE875078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332" y="5702820"/>
            <a:ext cx="2865368" cy="908383"/>
          </a:xfrm>
          <a:prstGeom prst="rect">
            <a:avLst/>
          </a:prstGeom>
        </p:spPr>
      </p:pic>
      <p:sp>
        <p:nvSpPr>
          <p:cNvPr id="294" name="Google Shape;294;p4"/>
          <p:cNvSpPr txBox="1">
            <a:spLocks noGrp="1"/>
          </p:cNvSpPr>
          <p:nvPr>
            <p:ph type="title"/>
          </p:nvPr>
        </p:nvSpPr>
        <p:spPr>
          <a:xfrm>
            <a:off x="1656275" y="442950"/>
            <a:ext cx="9953834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Is the Green Bandana Project?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295" name="Google Shape;295;p4"/>
          <p:cNvSpPr txBox="1">
            <a:spLocks noGrp="1"/>
          </p:cNvSpPr>
          <p:nvPr>
            <p:ph type="body" idx="1"/>
          </p:nvPr>
        </p:nvSpPr>
        <p:spPr>
          <a:xfrm>
            <a:off x="1656275" y="1723950"/>
            <a:ext cx="9795466" cy="432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goal of the project is to increase awareness of mental health and help students feel comfortable reaching out when they see someone struggling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Sometimes all a person needs is to know that someone cares and is willing to listen and support them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Other times, they need another person to help them get connected with additional resources on campus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96" name="Google Shape;296;p4"/>
          <p:cNvSpPr txBox="1"/>
          <p:nvPr/>
        </p:nvSpPr>
        <p:spPr>
          <a:xfrm>
            <a:off x="11351491" y="6261182"/>
            <a:ext cx="5726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44E5D-8AD6-6DAF-DCA4-1A52A8EC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16" y="5722090"/>
            <a:ext cx="286536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62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EB148-DEE1-3670-671B-D846E331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688" y="5783397"/>
            <a:ext cx="2865368" cy="908383"/>
          </a:xfrm>
          <a:prstGeom prst="rect">
            <a:avLst/>
          </a:prstGeom>
        </p:spPr>
      </p:pic>
      <p:pic>
        <p:nvPicPr>
          <p:cNvPr id="307" name="Google Shape;3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3050" y="3871292"/>
            <a:ext cx="1957822" cy="213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A85459-6354-8318-8331-BA6B32CA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08" y="5783398"/>
            <a:ext cx="2865368" cy="908383"/>
          </a:xfrm>
          <a:prstGeom prst="rect">
            <a:avLst/>
          </a:prstGeom>
        </p:spPr>
      </p:pic>
      <p:pic>
        <p:nvPicPr>
          <p:cNvPr id="1026" name="Picture 2" descr="https://lh7-rt.googleusercontent.com/docsz/AD_4nXcOLJG3f2WVZzDLr1LdCGdcE4-ZnovwvzTycqV34kP9IRYNPGYWiTdEyeq0t3kBQK-3VDOz0NqlK47cLtQ87AV9BvAbehDsR736eXm0xgWeQBh32QmSofCQZxeVbDSEFnssIjpwwQ?key=fsphzAlvah8vi1_bmJNmY-yT">
            <a:extLst>
              <a:ext uri="{FF2B5EF4-FFF2-40B4-BE49-F238E27FC236}">
                <a16:creationId xmlns:a16="http://schemas.microsoft.com/office/drawing/2014/main" id="{14131340-DF59-4D07-84F9-87ED6BD0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26" y="0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rt.googleusercontent.com/docsz/AD_4nXeVirl21hpGPn1OvfSp-70bvYRYVFxLRAlTlA-ue5uD96V0_D_TdFhXbipuF-mXi9Fyivzlo18vqCuTdFIIyxWyk7f49xfX5In6XtE3C_10MAaeNZAqBst8gZDCcsL5izorbUtqmw?key=fsphzAlvah8vi1_bmJNmY-yT">
            <a:extLst>
              <a:ext uri="{FF2B5EF4-FFF2-40B4-BE49-F238E27FC236}">
                <a16:creationId xmlns:a16="http://schemas.microsoft.com/office/drawing/2014/main" id="{BB754AB6-D407-4E8B-B177-A26D35E8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51" y="2497282"/>
            <a:ext cx="22225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B5399-3BEE-41F6-BA30-FD1E7F726DB7}"/>
              </a:ext>
            </a:extLst>
          </p:cNvPr>
          <p:cNvSpPr txBox="1"/>
          <p:nvPr/>
        </p:nvSpPr>
        <p:spPr>
          <a:xfrm>
            <a:off x="4886036" y="605731"/>
            <a:ext cx="4599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Please sign in using the </a:t>
            </a:r>
            <a:br>
              <a:rPr lang="en-US" sz="24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</a:br>
            <a:r>
              <a:rPr lang="en-US" sz="24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QR code.</a:t>
            </a:r>
          </a:p>
          <a:p>
            <a:endParaRPr lang="en-US" sz="2400" dirty="0"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r>
              <a:rPr lang="en-US" sz="24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After the presentation, we will send you a feedback survey so you can let us know what you thought of the presentation.</a:t>
            </a:r>
          </a:p>
          <a:p>
            <a:endParaRPr lang="en-US" sz="2400" dirty="0"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r>
              <a:rPr lang="en-US" sz="2400" dirty="0"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Everyone who signs in will also be entered into a lottery to win your very own Racer1 stuffed animal wearing a green bandana!</a:t>
            </a:r>
          </a:p>
        </p:txBody>
      </p:sp>
    </p:spTree>
    <p:extLst>
      <p:ext uri="{BB962C8B-B14F-4D97-AF65-F5344CB8AC3E}">
        <p14:creationId xmlns:p14="http://schemas.microsoft.com/office/powerpoint/2010/main" val="258102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DC9D4-B61E-A388-B98E-F1F48ACF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376" y="5979578"/>
            <a:ext cx="2051500" cy="839845"/>
          </a:xfrm>
          <a:prstGeom prst="rect">
            <a:avLst/>
          </a:prstGeom>
        </p:spPr>
      </p:pic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1635709" y="331019"/>
            <a:ext cx="99906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Mental Health and Higher Education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1468509" y="1563995"/>
            <a:ext cx="9919927" cy="419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75" indent="-269875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Clr>
                <a:srgbClr val="0006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 SemiBold"/>
              </a:rPr>
              <a:t>The campus environment can impact mental health, due to stressors such as being away from home, studying for tests, and paying for school.</a:t>
            </a:r>
          </a:p>
          <a:p>
            <a:pPr marL="396875" indent="-269875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Clr>
                <a:srgbClr val="0006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 SemiBold"/>
              </a:rPr>
              <a:t>Students on campus also have access to more resources that can help them manage their mental health.</a:t>
            </a:r>
            <a:endParaRPr sz="2600" dirty="0">
              <a:solidFill>
                <a:srgbClr val="000644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pPr marL="396875" indent="-269875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Clr>
                <a:srgbClr val="0006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 SemiBold"/>
              </a:rPr>
              <a:t>We can all play a role in improving our campus environment as it relates to mental health.</a:t>
            </a:r>
            <a:endParaRPr sz="2600" dirty="0">
              <a:solidFill>
                <a:srgbClr val="000644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15" name="Google Shape;115;p5"/>
          <p:cNvSpPr txBox="1"/>
          <p:nvPr/>
        </p:nvSpPr>
        <p:spPr>
          <a:xfrm>
            <a:off x="11494008" y="6208776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221BC-A780-7E16-1E4E-9EBC41D8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70" y="5709061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2F5D3-9D78-0E95-A8FF-D5DFCA43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293" y="5754584"/>
            <a:ext cx="2865368" cy="908383"/>
          </a:xfrm>
          <a:prstGeom prst="rect">
            <a:avLst/>
          </a:prstGeom>
        </p:spPr>
      </p:pic>
      <p:sp>
        <p:nvSpPr>
          <p:cNvPr id="313" name="Google Shape;313;p7"/>
          <p:cNvSpPr txBox="1">
            <a:spLocks noGrp="1"/>
          </p:cNvSpPr>
          <p:nvPr>
            <p:ph type="title"/>
          </p:nvPr>
        </p:nvSpPr>
        <p:spPr>
          <a:xfrm>
            <a:off x="1678424" y="434750"/>
            <a:ext cx="9913212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Role of a Green Bandana Ambassador</a:t>
            </a:r>
            <a:endParaRPr sz="4000" dirty="0">
              <a:solidFill>
                <a:srgbClr val="000644"/>
              </a:solidFill>
            </a:endParaRPr>
          </a:p>
        </p:txBody>
      </p:sp>
      <p:sp>
        <p:nvSpPr>
          <p:cNvPr id="314" name="Google Shape;314;p7"/>
          <p:cNvSpPr txBox="1">
            <a:spLocks noGrp="1"/>
          </p:cNvSpPr>
          <p:nvPr>
            <p:ph type="body" idx="1"/>
          </p:nvPr>
        </p:nvSpPr>
        <p:spPr>
          <a:xfrm>
            <a:off x="1789261" y="1881050"/>
            <a:ext cx="8915400" cy="3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79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>
                <a:latin typeface="Open Sans SemiBold"/>
                <a:ea typeface="Open Sans SemiBold"/>
                <a:cs typeface="Open Sans SemiBold"/>
                <a:sym typeface="Open Sans SemiBold"/>
              </a:rPr>
              <a:t>Observe changes in behaviors</a:t>
            </a:r>
            <a:endParaRPr sz="2600" dirty="0"/>
          </a:p>
          <a:p>
            <a:pPr marL="228600" lvl="0" indent="-279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>
                <a:latin typeface="Open Sans SemiBold"/>
                <a:ea typeface="Open Sans SemiBold"/>
                <a:cs typeface="Open Sans SemiBold"/>
                <a:sym typeface="Open Sans SemiBold"/>
              </a:rPr>
              <a:t>Offer a nonjudgmental listening ear</a:t>
            </a:r>
            <a:endParaRPr sz="2600" dirty="0"/>
          </a:p>
          <a:p>
            <a:pPr marL="228600" lvl="0" indent="-279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>
                <a:latin typeface="Open Sans SemiBold"/>
                <a:ea typeface="Open Sans SemiBold"/>
                <a:cs typeface="Open Sans SemiBold"/>
                <a:sym typeface="Open Sans SemiBold"/>
              </a:rPr>
              <a:t>Respect the individual’s culture</a:t>
            </a:r>
            <a:endParaRPr sz="2600" dirty="0"/>
          </a:p>
          <a:p>
            <a:pPr marL="228600" lvl="0" indent="-279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>
                <a:latin typeface="Open Sans SemiBold"/>
                <a:ea typeface="Open Sans SemiBold"/>
                <a:cs typeface="Open Sans SemiBold"/>
                <a:sym typeface="Open Sans SemiBold"/>
              </a:rPr>
              <a:t>Help them get connected with resources</a:t>
            </a:r>
            <a:endParaRPr sz="2600" dirty="0"/>
          </a:p>
          <a:p>
            <a:pPr marL="228600" lvl="0" indent="-279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>
                <a:latin typeface="Open Sans SemiBold"/>
                <a:ea typeface="Open Sans SemiBold"/>
                <a:cs typeface="Open Sans SemiBold"/>
                <a:sym typeface="Open Sans SemiBold"/>
              </a:rPr>
              <a:t>Decrease stigma about mental health</a:t>
            </a:r>
            <a:endParaRPr sz="2600" dirty="0"/>
          </a:p>
          <a:p>
            <a:pPr marL="228600" lvl="0" indent="-279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>
                <a:latin typeface="Open Sans SemiBold"/>
                <a:ea typeface="Open Sans SemiBold"/>
                <a:cs typeface="Open Sans SemiBold"/>
                <a:sym typeface="Open Sans SemiBold"/>
              </a:rPr>
              <a:t>Do not try to diagnose or treat yourself or others</a:t>
            </a:r>
            <a:endParaRPr sz="2600" dirty="0"/>
          </a:p>
        </p:txBody>
      </p:sp>
      <p:sp>
        <p:nvSpPr>
          <p:cNvPr id="315" name="Google Shape;315;p7"/>
          <p:cNvSpPr txBox="1"/>
          <p:nvPr/>
        </p:nvSpPr>
        <p:spPr>
          <a:xfrm>
            <a:off x="11425382" y="6208776"/>
            <a:ext cx="46181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D560B-31CB-3392-C540-5C7130303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08" y="5838778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A4B82-B0EE-78CA-8676-A52B91771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049" y="5754584"/>
            <a:ext cx="2865368" cy="908383"/>
          </a:xfrm>
          <a:prstGeom prst="rect">
            <a:avLst/>
          </a:prstGeom>
        </p:spPr>
      </p:pic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1511276" y="354950"/>
            <a:ext cx="1028356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How Do We Define Mental Health?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193" name="Google Shape;193;p10"/>
          <p:cNvSpPr txBox="1">
            <a:spLocks noGrp="1"/>
          </p:cNvSpPr>
          <p:nvPr>
            <p:ph type="body" idx="1"/>
          </p:nvPr>
        </p:nvSpPr>
        <p:spPr>
          <a:xfrm>
            <a:off x="1511267" y="1488556"/>
            <a:ext cx="9846300" cy="4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Mental health </a:t>
            </a: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is a state of wellbeing in which the individual</a:t>
            </a:r>
            <a:endParaRPr sz="2600" dirty="0">
              <a:solidFill>
                <a:srgbClr val="000644"/>
              </a:solidFill>
            </a:endParaRPr>
          </a:p>
          <a:p>
            <a:pPr marL="685800" lvl="1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Realizes their own abilities</a:t>
            </a:r>
            <a:endParaRPr sz="2600" dirty="0">
              <a:solidFill>
                <a:srgbClr val="000644"/>
              </a:solidFill>
            </a:endParaRPr>
          </a:p>
          <a:p>
            <a:pPr marL="685800" lvl="1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 cope with the normal stresses of life</a:t>
            </a:r>
            <a:endParaRPr sz="2600" dirty="0">
              <a:solidFill>
                <a:srgbClr val="000644"/>
              </a:solidFill>
            </a:endParaRPr>
          </a:p>
          <a:p>
            <a:pPr marL="685800" lvl="1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 work productively and fruitfully</a:t>
            </a:r>
            <a:endParaRPr sz="2600" dirty="0">
              <a:solidFill>
                <a:srgbClr val="000644"/>
              </a:solidFill>
            </a:endParaRPr>
          </a:p>
          <a:p>
            <a:pPr marL="685800" lvl="1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 contribute to their community</a:t>
            </a:r>
            <a:endParaRPr sz="2600" dirty="0">
              <a:solidFill>
                <a:srgbClr val="000644"/>
              </a:solidFill>
            </a:endParaRPr>
          </a:p>
          <a:p>
            <a:pPr marL="685800" lvl="1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 participate in activities they enjoy</a:t>
            </a:r>
            <a:endParaRPr sz="2600" dirty="0">
              <a:solidFill>
                <a:srgbClr val="000644"/>
              </a:solidFill>
            </a:endParaRPr>
          </a:p>
          <a:p>
            <a:pPr marL="685800" lvl="1" indent="-215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Feels content and satisfied with their life</a:t>
            </a:r>
            <a:endParaRPr sz="2600" dirty="0">
              <a:solidFill>
                <a:srgbClr val="000644"/>
              </a:solidFill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2444D-3A66-6AFB-F6FF-E86D452F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562" y="5821525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D8FFE-71C1-F2F1-48A5-F6418CCF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669684"/>
            <a:ext cx="2865368" cy="908383"/>
          </a:xfrm>
          <a:prstGeom prst="rect">
            <a:avLst/>
          </a:prstGeom>
        </p:spPr>
      </p:pic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1556700" y="406850"/>
            <a:ext cx="10238135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What Is a Mental Health Challenge?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200" name="Google Shape;200;p11"/>
          <p:cNvSpPr txBox="1">
            <a:spLocks noGrp="1"/>
          </p:cNvSpPr>
          <p:nvPr>
            <p:ph type="body" idx="1"/>
          </p:nvPr>
        </p:nvSpPr>
        <p:spPr>
          <a:xfrm>
            <a:off x="1556692" y="1592331"/>
            <a:ext cx="9321300" cy="4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79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major change in a person’s thinking, feeling, or behaviors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79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change interferes with the person’s ability to live their life as they would like to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79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interference lasts longer than typical emotions or reactions might be expected to last</a:t>
            </a:r>
            <a:endParaRPr sz="2600" dirty="0">
              <a:solidFill>
                <a:srgbClr val="000644"/>
              </a:solidFill>
            </a:endParaRPr>
          </a:p>
          <a:p>
            <a:pPr marL="228600" lvl="0" indent="-279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This frequently causes significant distress</a:t>
            </a:r>
            <a:endParaRPr sz="2600" dirty="0">
              <a:solidFill>
                <a:srgbClr val="000644"/>
              </a:solidFill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F1BC9-5C9D-99A1-616A-BBFE84608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08" y="5847404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0A04D-21D5-7DD4-D70D-2C0FB764A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173" y="5851718"/>
            <a:ext cx="2865368" cy="908383"/>
          </a:xfrm>
          <a:prstGeom prst="rect">
            <a:avLst/>
          </a:prstGeom>
        </p:spPr>
      </p:pic>
      <p:sp>
        <p:nvSpPr>
          <p:cNvPr id="207" name="Google Shape;207;g316c7bbf37d_0_12"/>
          <p:cNvSpPr txBox="1">
            <a:spLocks noGrp="1"/>
          </p:cNvSpPr>
          <p:nvPr>
            <p:ph type="title"/>
          </p:nvPr>
        </p:nvSpPr>
        <p:spPr>
          <a:xfrm>
            <a:off x="1477999" y="365125"/>
            <a:ext cx="1033530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</a:rPr>
              <a:t>Factors That Affect Mental Health</a:t>
            </a:r>
            <a:endParaRPr sz="4000" b="1" dirty="0">
              <a:solidFill>
                <a:srgbClr val="000644"/>
              </a:solidFill>
              <a:latin typeface="Open Sans Semibold" panose="020B0604020202020204" charset="0"/>
              <a:ea typeface="Open Sans Semibold" panose="020B0604020202020204" charset="0"/>
              <a:cs typeface="Open Sans Semibold" panose="020B0604020202020204" charset="0"/>
            </a:endParaRPr>
          </a:p>
        </p:txBody>
      </p:sp>
      <p:grpSp>
        <p:nvGrpSpPr>
          <p:cNvPr id="22" name="Diagram 1">
            <a:extLst>
              <a:ext uri="{FF2B5EF4-FFF2-40B4-BE49-F238E27FC236}">
                <a16:creationId xmlns:a16="http://schemas.microsoft.com/office/drawing/2014/main" id="{6B94A36B-41C1-4C0A-B5C6-D62CF2D990DB}"/>
              </a:ext>
            </a:extLst>
          </p:cNvPr>
          <p:cNvGrpSpPr/>
          <p:nvPr/>
        </p:nvGrpSpPr>
        <p:grpSpPr>
          <a:xfrm>
            <a:off x="3961094" y="1690825"/>
            <a:ext cx="4666889" cy="4450438"/>
            <a:chOff x="-3" y="-3"/>
            <a:chExt cx="4563834" cy="4563834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3" name="Group">
              <a:extLst>
                <a:ext uri="{FF2B5EF4-FFF2-40B4-BE49-F238E27FC236}">
                  <a16:creationId xmlns:a16="http://schemas.microsoft.com/office/drawing/2014/main" id="{9424C171-C3C0-476F-A937-3DAAC1E5973A}"/>
                </a:ext>
              </a:extLst>
            </p:cNvPr>
            <p:cNvGrpSpPr/>
            <p:nvPr/>
          </p:nvGrpSpPr>
          <p:grpSpPr>
            <a:xfrm>
              <a:off x="-3" y="-3"/>
              <a:ext cx="4563834" cy="4563834"/>
              <a:chOff x="-1" y="-1"/>
              <a:chExt cx="4563833" cy="4563833"/>
            </a:xfrm>
            <a:grpFill/>
          </p:grpSpPr>
          <p:sp>
            <p:nvSpPr>
              <p:cNvPr id="36" name="Circle">
                <a:extLst>
                  <a:ext uri="{FF2B5EF4-FFF2-40B4-BE49-F238E27FC236}">
                    <a16:creationId xmlns:a16="http://schemas.microsoft.com/office/drawing/2014/main" id="{88332522-1A4C-4F4B-93FE-009814110F8A}"/>
                  </a:ext>
                </a:extLst>
              </p:cNvPr>
              <p:cNvSpPr/>
              <p:nvPr/>
            </p:nvSpPr>
            <p:spPr>
              <a:xfrm>
                <a:off x="-1" y="-1"/>
                <a:ext cx="4563833" cy="4563833"/>
              </a:xfrm>
              <a:prstGeom prst="ellipse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22850" tIns="22850" rIns="22850" bIns="22850" numCol="1" anchor="ctr">
                <a:noAutofit/>
              </a:bodyPr>
              <a:lstStyle/>
              <a:p>
                <a:pPr algn="ctr" defTabSz="311026">
                  <a:lnSpc>
                    <a:spcPct val="90000"/>
                  </a:lnSpc>
                  <a:spcBef>
                    <a:spcPts val="350"/>
                  </a:spcBef>
                  <a:buClr>
                    <a:schemeClr val="accent1"/>
                  </a:buClr>
                  <a:defRPr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449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Cultural">
                <a:extLst>
                  <a:ext uri="{FF2B5EF4-FFF2-40B4-BE49-F238E27FC236}">
                    <a16:creationId xmlns:a16="http://schemas.microsoft.com/office/drawing/2014/main" id="{9F5BEAD0-187A-4812-9FCC-367310142269}"/>
                  </a:ext>
                </a:extLst>
              </p:cNvPr>
              <p:cNvSpPr txBox="1"/>
              <p:nvPr/>
            </p:nvSpPr>
            <p:spPr>
              <a:xfrm>
                <a:off x="921993" y="241874"/>
                <a:ext cx="2863419" cy="402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9765" tIns="49765" rIns="49765" bIns="49765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buClr>
                    <a:schemeClr val="accent1"/>
                  </a:buClr>
                </a:pPr>
                <a:r>
                  <a:rPr lang="en-US" sz="20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CULTURAL</a:t>
                </a:r>
              </a:p>
            </p:txBody>
          </p:sp>
        </p:grp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C9A429C8-DB58-430C-9B6B-795351CA8732}"/>
                </a:ext>
              </a:extLst>
            </p:cNvPr>
            <p:cNvGrpSpPr/>
            <p:nvPr/>
          </p:nvGrpSpPr>
          <p:grpSpPr>
            <a:xfrm>
              <a:off x="342284" y="684570"/>
              <a:ext cx="3879260" cy="3879260"/>
              <a:chOff x="-2" y="-2"/>
              <a:chExt cx="3879258" cy="3879258"/>
            </a:xfrm>
            <a:grpFill/>
          </p:grpSpPr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4D276892-0428-42AD-B324-452B3839F6B8}"/>
                  </a:ext>
                </a:extLst>
              </p:cNvPr>
              <p:cNvSpPr/>
              <p:nvPr/>
            </p:nvSpPr>
            <p:spPr>
              <a:xfrm>
                <a:off x="-2" y="-2"/>
                <a:ext cx="3879258" cy="387925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22850" tIns="22850" rIns="22850" bIns="22850" numCol="1" anchor="ctr">
                <a:noAutofit/>
              </a:bodyPr>
              <a:lstStyle/>
              <a:p>
                <a:pPr algn="ctr" defTabSz="311026">
                  <a:lnSpc>
                    <a:spcPct val="90000"/>
                  </a:lnSpc>
                  <a:spcBef>
                    <a:spcPts val="350"/>
                  </a:spcBef>
                  <a:buClr>
                    <a:schemeClr val="accent1"/>
                  </a:buClr>
                  <a:defRPr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449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Social">
                <a:extLst>
                  <a:ext uri="{FF2B5EF4-FFF2-40B4-BE49-F238E27FC236}">
                    <a16:creationId xmlns:a16="http://schemas.microsoft.com/office/drawing/2014/main" id="{C7EA822B-D0A1-4AA6-845C-4AAB0ADCDB79}"/>
                  </a:ext>
                </a:extLst>
              </p:cNvPr>
              <p:cNvSpPr txBox="1"/>
              <p:nvPr/>
            </p:nvSpPr>
            <p:spPr>
              <a:xfrm>
                <a:off x="555640" y="280410"/>
                <a:ext cx="2799241" cy="402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9765" tIns="49765" rIns="49765" bIns="49765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buClr>
                    <a:schemeClr val="accent1"/>
                  </a:buClr>
                </a:pPr>
                <a:r>
                  <a:rPr lang="en-US" sz="20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SOCIAL</a:t>
                </a:r>
              </a:p>
            </p:txBody>
          </p:sp>
        </p:grp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563698F1-8268-44FC-B3BF-ACD2DE4CFC6C}"/>
                </a:ext>
              </a:extLst>
            </p:cNvPr>
            <p:cNvGrpSpPr/>
            <p:nvPr/>
          </p:nvGrpSpPr>
          <p:grpSpPr>
            <a:xfrm>
              <a:off x="684571" y="1369145"/>
              <a:ext cx="3194685" cy="3194684"/>
              <a:chOff x="-2" y="-2"/>
              <a:chExt cx="3194683" cy="3194683"/>
            </a:xfrm>
            <a:grpFill/>
          </p:grpSpPr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4E102C94-E647-461C-A76C-E6E3E2F918FF}"/>
                  </a:ext>
                </a:extLst>
              </p:cNvPr>
              <p:cNvSpPr/>
              <p:nvPr/>
            </p:nvSpPr>
            <p:spPr>
              <a:xfrm>
                <a:off x="-2" y="-2"/>
                <a:ext cx="3194683" cy="319468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22850" tIns="22850" rIns="22850" bIns="22850" numCol="1" anchor="ctr">
                <a:noAutofit/>
              </a:bodyPr>
              <a:lstStyle/>
              <a:p>
                <a:pPr algn="ctr" defTabSz="311026">
                  <a:lnSpc>
                    <a:spcPct val="90000"/>
                  </a:lnSpc>
                  <a:spcBef>
                    <a:spcPts val="350"/>
                  </a:spcBef>
                  <a:buClr>
                    <a:schemeClr val="accent1"/>
                  </a:buClr>
                  <a:defRPr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449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Familial">
                <a:extLst>
                  <a:ext uri="{FF2B5EF4-FFF2-40B4-BE49-F238E27FC236}">
                    <a16:creationId xmlns:a16="http://schemas.microsoft.com/office/drawing/2014/main" id="{FF57CCF5-DD99-497D-88D1-900337DF328A}"/>
                  </a:ext>
                </a:extLst>
              </p:cNvPr>
              <p:cNvSpPr txBox="1"/>
              <p:nvPr/>
            </p:nvSpPr>
            <p:spPr>
              <a:xfrm>
                <a:off x="280819" y="278251"/>
                <a:ext cx="2776617" cy="402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9765" tIns="49765" rIns="49765" bIns="49765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buClr>
                    <a:schemeClr val="accent1"/>
                  </a:buClr>
                </a:pPr>
                <a:r>
                  <a:rPr lang="en-US" sz="20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FAMILIAL</a:t>
                </a:r>
              </a:p>
            </p:txBody>
          </p:sp>
        </p:grpSp>
        <p:grpSp>
          <p:nvGrpSpPr>
            <p:cNvPr id="26" name="Group">
              <a:extLst>
                <a:ext uri="{FF2B5EF4-FFF2-40B4-BE49-F238E27FC236}">
                  <a16:creationId xmlns:a16="http://schemas.microsoft.com/office/drawing/2014/main" id="{8360287A-557D-4EB3-A634-CA4C1DBA7EB6}"/>
                </a:ext>
              </a:extLst>
            </p:cNvPr>
            <p:cNvGrpSpPr/>
            <p:nvPr/>
          </p:nvGrpSpPr>
          <p:grpSpPr>
            <a:xfrm>
              <a:off x="1026858" y="2053717"/>
              <a:ext cx="2510113" cy="2510113"/>
              <a:chOff x="-1" y="-1"/>
              <a:chExt cx="2510111" cy="2510111"/>
            </a:xfrm>
            <a:grpFill/>
          </p:grpSpPr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A025844D-4BC7-48EC-855C-67CA52CE31DF}"/>
                  </a:ext>
                </a:extLst>
              </p:cNvPr>
              <p:cNvSpPr/>
              <p:nvPr/>
            </p:nvSpPr>
            <p:spPr>
              <a:xfrm>
                <a:off x="-1" y="-1"/>
                <a:ext cx="2510111" cy="251011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22850" tIns="22850" rIns="22850" bIns="22850" numCol="1" anchor="ctr">
                <a:noAutofit/>
              </a:bodyPr>
              <a:lstStyle/>
              <a:p>
                <a:pPr algn="ctr" defTabSz="311026">
                  <a:lnSpc>
                    <a:spcPct val="90000"/>
                  </a:lnSpc>
                  <a:spcBef>
                    <a:spcPts val="350"/>
                  </a:spcBef>
                  <a:buClr>
                    <a:schemeClr val="accent1"/>
                  </a:buClr>
                  <a:defRPr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449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Psychological">
                <a:extLst>
                  <a:ext uri="{FF2B5EF4-FFF2-40B4-BE49-F238E27FC236}">
                    <a16:creationId xmlns:a16="http://schemas.microsoft.com/office/drawing/2014/main" id="{D0EA3E7F-85A5-4439-97B1-F5B31F168119}"/>
                  </a:ext>
                </a:extLst>
              </p:cNvPr>
              <p:cNvSpPr txBox="1"/>
              <p:nvPr/>
            </p:nvSpPr>
            <p:spPr>
              <a:xfrm>
                <a:off x="133189" y="343829"/>
                <a:ext cx="2274996" cy="402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9765" tIns="49765" rIns="49765" bIns="49765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buClr>
                    <a:schemeClr val="accent1"/>
                  </a:buClr>
                </a:pPr>
                <a:r>
                  <a:rPr lang="en-US" sz="20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PSYCHOLOGICAL</a:t>
                </a:r>
              </a:p>
            </p:txBody>
          </p:sp>
        </p:grpSp>
        <p:grpSp>
          <p:nvGrpSpPr>
            <p:cNvPr id="27" name="Group">
              <a:extLst>
                <a:ext uri="{FF2B5EF4-FFF2-40B4-BE49-F238E27FC236}">
                  <a16:creationId xmlns:a16="http://schemas.microsoft.com/office/drawing/2014/main" id="{6E3E8A1D-4E03-4437-8AE4-F8C1023C7D22}"/>
                </a:ext>
              </a:extLst>
            </p:cNvPr>
            <p:cNvGrpSpPr/>
            <p:nvPr/>
          </p:nvGrpSpPr>
          <p:grpSpPr>
            <a:xfrm>
              <a:off x="1217097" y="2738291"/>
              <a:ext cx="2160901" cy="1825538"/>
              <a:chOff x="-152048" y="-1"/>
              <a:chExt cx="2160900" cy="1825537"/>
            </a:xfrm>
            <a:grpFill/>
          </p:grpSpPr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BE54EE23-EE04-4810-8D34-4485B504A49B}"/>
                  </a:ext>
                </a:extLst>
              </p:cNvPr>
              <p:cNvSpPr/>
              <p:nvPr/>
            </p:nvSpPr>
            <p:spPr>
              <a:xfrm>
                <a:off x="-1" y="-1"/>
                <a:ext cx="1825537" cy="182553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22850" tIns="22850" rIns="22850" bIns="22850" numCol="1" anchor="ctr">
                <a:noAutofit/>
              </a:bodyPr>
              <a:lstStyle/>
              <a:p>
                <a:pPr algn="ctr" defTabSz="311026">
                  <a:lnSpc>
                    <a:spcPct val="90000"/>
                  </a:lnSpc>
                  <a:spcBef>
                    <a:spcPts val="350"/>
                  </a:spcBef>
                  <a:buClr>
                    <a:schemeClr val="accent1"/>
                  </a:buClr>
                  <a:defRPr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1449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Biological">
                <a:extLst>
                  <a:ext uri="{FF2B5EF4-FFF2-40B4-BE49-F238E27FC236}">
                    <a16:creationId xmlns:a16="http://schemas.microsoft.com/office/drawing/2014/main" id="{4E880A8E-0A29-4DE3-9464-8C8565CD426F}"/>
                  </a:ext>
                </a:extLst>
              </p:cNvPr>
              <p:cNvSpPr txBox="1"/>
              <p:nvPr/>
            </p:nvSpPr>
            <p:spPr>
              <a:xfrm>
                <a:off x="-152048" y="750148"/>
                <a:ext cx="2160900" cy="402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9765" tIns="49765" rIns="49765" bIns="49765" numCol="1" anchor="ctr">
                <a:spAutoFit/>
              </a:bodyPr>
              <a:lstStyle>
                <a:lvl1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>
                  <a:buClr>
                    <a:schemeClr val="accent1"/>
                  </a:buClr>
                </a:pPr>
                <a:r>
                  <a:rPr lang="en-US" sz="20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BIOLOGICAL</a:t>
                </a:r>
              </a:p>
            </p:txBody>
          </p:sp>
        </p:grpSp>
      </p:grpSp>
      <p:sp>
        <p:nvSpPr>
          <p:cNvPr id="38" name="Google Shape;201;p11">
            <a:extLst>
              <a:ext uri="{FF2B5EF4-FFF2-40B4-BE49-F238E27FC236}">
                <a16:creationId xmlns:a16="http://schemas.microsoft.com/office/drawing/2014/main" id="{43035B6F-1FE6-4CD7-940A-7280F92CF4FF}"/>
              </a:ext>
            </a:extLst>
          </p:cNvPr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808C61-763F-6467-3906-D38E9F72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50" y="5856031"/>
            <a:ext cx="2865368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B51C32-655E-6F2A-A9BD-A95E80DA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44" y="5792377"/>
            <a:ext cx="2865368" cy="908383"/>
          </a:xfrm>
          <a:prstGeom prst="rect">
            <a:avLst/>
          </a:prstGeom>
        </p:spPr>
      </p:pic>
      <p:sp>
        <p:nvSpPr>
          <p:cNvPr id="120" name="Google Shape;120;p12"/>
          <p:cNvSpPr txBox="1">
            <a:spLocks noGrp="1"/>
          </p:cNvSpPr>
          <p:nvPr>
            <p:ph type="title"/>
          </p:nvPr>
        </p:nvSpPr>
        <p:spPr>
          <a:xfrm>
            <a:off x="1445040" y="389619"/>
            <a:ext cx="10467672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</a:pP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How Common Are </a:t>
            </a:r>
            <a:b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4000" b="1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Mental Health Disorders?</a:t>
            </a:r>
            <a:endParaRPr dirty="0">
              <a:solidFill>
                <a:srgbClr val="000644"/>
              </a:solidFill>
            </a:endParaRPr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"/>
          </p:nvPr>
        </p:nvSpPr>
        <p:spPr>
          <a:xfrm>
            <a:off x="1445050" y="1851800"/>
            <a:ext cx="5731200" cy="3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730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Approximately 1 in 5 adults in the U.S. are diagnosed with a mental health disorder in a typical year.</a:t>
            </a:r>
            <a:endParaRPr sz="2600" dirty="0">
              <a:solidFill>
                <a:srgbClr val="000644"/>
              </a:solidFill>
            </a:endParaRPr>
          </a:p>
          <a:p>
            <a:pPr marL="285750" lvl="0" indent="-273050" algn="l" rtl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Clr>
                <a:srgbClr val="000644"/>
              </a:buClr>
              <a:buSzPts val="2600"/>
              <a:buChar char="•"/>
            </a:pPr>
            <a:r>
              <a:rPr lang="en-US" sz="2600" dirty="0">
                <a:solidFill>
                  <a:srgbClr val="0006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Almost half of all adults in the U.S. will experience a mental health challenge at some point during their lifetime.</a:t>
            </a:r>
            <a:endParaRPr sz="2600" dirty="0">
              <a:solidFill>
                <a:srgbClr val="FF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11494008" y="6208776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3" name="Google Shape;123;p12"/>
          <p:cNvGrpSpPr/>
          <p:nvPr/>
        </p:nvGrpSpPr>
        <p:grpSpPr>
          <a:xfrm>
            <a:off x="7483620" y="1851805"/>
            <a:ext cx="3812132" cy="3822345"/>
            <a:chOff x="14604364" y="3786575"/>
            <a:chExt cx="4665441" cy="4677940"/>
          </a:xfrm>
        </p:grpSpPr>
        <p:sp>
          <p:nvSpPr>
            <p:cNvPr id="124" name="Google Shape;124;p12"/>
            <p:cNvSpPr/>
            <p:nvPr/>
          </p:nvSpPr>
          <p:spPr>
            <a:xfrm>
              <a:off x="14655323" y="4777861"/>
              <a:ext cx="647700" cy="752475"/>
            </a:xfrm>
            <a:custGeom>
              <a:avLst/>
              <a:gdLst/>
              <a:ahLst/>
              <a:cxnLst/>
              <a:rect l="l" t="t" r="r" b="b"/>
              <a:pathLst>
                <a:path w="647700" h="752475" extrusionOk="0">
                  <a:moveTo>
                    <a:pt x="544449" y="577761"/>
                  </a:moveTo>
                  <a:cubicBezTo>
                    <a:pt x="555117" y="582428"/>
                    <a:pt x="565880" y="586048"/>
                    <a:pt x="575405" y="591572"/>
                  </a:cubicBezTo>
                  <a:cubicBezTo>
                    <a:pt x="605504" y="609003"/>
                    <a:pt x="623792" y="635387"/>
                    <a:pt x="634841" y="666724"/>
                  </a:cubicBezTo>
                  <a:cubicBezTo>
                    <a:pt x="641318" y="685108"/>
                    <a:pt x="645128" y="703967"/>
                    <a:pt x="645986" y="723398"/>
                  </a:cubicBezTo>
                  <a:cubicBezTo>
                    <a:pt x="646367" y="730732"/>
                    <a:pt x="646938" y="737971"/>
                    <a:pt x="647414" y="745877"/>
                  </a:cubicBezTo>
                  <a:cubicBezTo>
                    <a:pt x="433769" y="745877"/>
                    <a:pt x="220980" y="745877"/>
                    <a:pt x="7144" y="745877"/>
                  </a:cubicBezTo>
                  <a:cubicBezTo>
                    <a:pt x="7620" y="735780"/>
                    <a:pt x="7715" y="726065"/>
                    <a:pt x="8763" y="716350"/>
                  </a:cubicBezTo>
                  <a:cubicBezTo>
                    <a:pt x="11049" y="695776"/>
                    <a:pt x="15335" y="675583"/>
                    <a:pt x="23717" y="656247"/>
                  </a:cubicBezTo>
                  <a:cubicBezTo>
                    <a:pt x="34004" y="632339"/>
                    <a:pt x="49149" y="612051"/>
                    <a:pt x="70961" y="596430"/>
                  </a:cubicBezTo>
                  <a:cubicBezTo>
                    <a:pt x="72104" y="595573"/>
                    <a:pt x="72962" y="592715"/>
                    <a:pt x="72390" y="591477"/>
                  </a:cubicBezTo>
                  <a:cubicBezTo>
                    <a:pt x="60770" y="565378"/>
                    <a:pt x="58007" y="537946"/>
                    <a:pt x="59436" y="510038"/>
                  </a:cubicBezTo>
                  <a:cubicBezTo>
                    <a:pt x="60674" y="484606"/>
                    <a:pt x="68294" y="460508"/>
                    <a:pt x="78677" y="437172"/>
                  </a:cubicBezTo>
                  <a:cubicBezTo>
                    <a:pt x="86297" y="419932"/>
                    <a:pt x="94774" y="402691"/>
                    <a:pt x="96774" y="383927"/>
                  </a:cubicBezTo>
                  <a:cubicBezTo>
                    <a:pt x="98489" y="368211"/>
                    <a:pt x="99346" y="352114"/>
                    <a:pt x="98012" y="336397"/>
                  </a:cubicBezTo>
                  <a:cubicBezTo>
                    <a:pt x="95250" y="303822"/>
                    <a:pt x="90583" y="271437"/>
                    <a:pt x="92393" y="238671"/>
                  </a:cubicBezTo>
                  <a:cubicBezTo>
                    <a:pt x="94012" y="209620"/>
                    <a:pt x="104966" y="183521"/>
                    <a:pt x="120968" y="159137"/>
                  </a:cubicBezTo>
                  <a:cubicBezTo>
                    <a:pt x="133255" y="140468"/>
                    <a:pt x="147923" y="123895"/>
                    <a:pt x="167735" y="111988"/>
                  </a:cubicBezTo>
                  <a:cubicBezTo>
                    <a:pt x="178499" y="105511"/>
                    <a:pt x="190214" y="101606"/>
                    <a:pt x="202787" y="99511"/>
                  </a:cubicBezTo>
                  <a:cubicBezTo>
                    <a:pt x="204311" y="99225"/>
                    <a:pt x="206502" y="97225"/>
                    <a:pt x="206693" y="95891"/>
                  </a:cubicBezTo>
                  <a:cubicBezTo>
                    <a:pt x="208502" y="74841"/>
                    <a:pt x="220694" y="59506"/>
                    <a:pt x="236792" y="46742"/>
                  </a:cubicBezTo>
                  <a:cubicBezTo>
                    <a:pt x="263176" y="25692"/>
                    <a:pt x="293846" y="13405"/>
                    <a:pt x="327565" y="8356"/>
                  </a:cubicBezTo>
                  <a:cubicBezTo>
                    <a:pt x="354711" y="4356"/>
                    <a:pt x="380429" y="10642"/>
                    <a:pt x="404908" y="21501"/>
                  </a:cubicBezTo>
                  <a:cubicBezTo>
                    <a:pt x="440055" y="37122"/>
                    <a:pt x="465868" y="62554"/>
                    <a:pt x="486347" y="93415"/>
                  </a:cubicBezTo>
                  <a:cubicBezTo>
                    <a:pt x="510350" y="129514"/>
                    <a:pt x="524923" y="169138"/>
                    <a:pt x="533591" y="210763"/>
                  </a:cubicBezTo>
                  <a:cubicBezTo>
                    <a:pt x="538925" y="236480"/>
                    <a:pt x="544068" y="262293"/>
                    <a:pt x="547592" y="288296"/>
                  </a:cubicBezTo>
                  <a:cubicBezTo>
                    <a:pt x="550736" y="311632"/>
                    <a:pt x="552450" y="335159"/>
                    <a:pt x="553307" y="358686"/>
                  </a:cubicBezTo>
                  <a:cubicBezTo>
                    <a:pt x="554450" y="391071"/>
                    <a:pt x="554736" y="423456"/>
                    <a:pt x="554450" y="455936"/>
                  </a:cubicBezTo>
                  <a:cubicBezTo>
                    <a:pt x="554260" y="478510"/>
                    <a:pt x="552926" y="501085"/>
                    <a:pt x="551117" y="523564"/>
                  </a:cubicBezTo>
                  <a:cubicBezTo>
                    <a:pt x="549593" y="541661"/>
                    <a:pt x="546735" y="559663"/>
                    <a:pt x="544449" y="577761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18568384" y="5755983"/>
              <a:ext cx="647700" cy="752475"/>
            </a:xfrm>
            <a:custGeom>
              <a:avLst/>
              <a:gdLst/>
              <a:ahLst/>
              <a:cxnLst/>
              <a:rect l="l" t="t" r="r" b="b"/>
              <a:pathLst>
                <a:path w="647700" h="752475" extrusionOk="0">
                  <a:moveTo>
                    <a:pt x="544449" y="577761"/>
                  </a:moveTo>
                  <a:cubicBezTo>
                    <a:pt x="555117" y="582428"/>
                    <a:pt x="565880" y="586048"/>
                    <a:pt x="575405" y="591572"/>
                  </a:cubicBezTo>
                  <a:cubicBezTo>
                    <a:pt x="605505" y="609003"/>
                    <a:pt x="623792" y="635387"/>
                    <a:pt x="634841" y="666724"/>
                  </a:cubicBezTo>
                  <a:cubicBezTo>
                    <a:pt x="641318" y="685108"/>
                    <a:pt x="645128" y="703967"/>
                    <a:pt x="645986" y="723398"/>
                  </a:cubicBezTo>
                  <a:cubicBezTo>
                    <a:pt x="646367" y="730732"/>
                    <a:pt x="646938" y="737971"/>
                    <a:pt x="647414" y="745877"/>
                  </a:cubicBezTo>
                  <a:cubicBezTo>
                    <a:pt x="433769" y="745877"/>
                    <a:pt x="220980" y="745877"/>
                    <a:pt x="7144" y="745877"/>
                  </a:cubicBezTo>
                  <a:cubicBezTo>
                    <a:pt x="7620" y="735781"/>
                    <a:pt x="7715" y="726065"/>
                    <a:pt x="8763" y="716350"/>
                  </a:cubicBezTo>
                  <a:cubicBezTo>
                    <a:pt x="11049" y="695776"/>
                    <a:pt x="15335" y="675583"/>
                    <a:pt x="23717" y="656247"/>
                  </a:cubicBezTo>
                  <a:cubicBezTo>
                    <a:pt x="34004" y="632339"/>
                    <a:pt x="49149" y="612051"/>
                    <a:pt x="70961" y="596430"/>
                  </a:cubicBezTo>
                  <a:cubicBezTo>
                    <a:pt x="72104" y="595573"/>
                    <a:pt x="72962" y="592715"/>
                    <a:pt x="72390" y="591477"/>
                  </a:cubicBezTo>
                  <a:cubicBezTo>
                    <a:pt x="60770" y="565378"/>
                    <a:pt x="58007" y="537946"/>
                    <a:pt x="59436" y="510038"/>
                  </a:cubicBezTo>
                  <a:cubicBezTo>
                    <a:pt x="60674" y="484606"/>
                    <a:pt x="68294" y="460508"/>
                    <a:pt x="78677" y="437172"/>
                  </a:cubicBezTo>
                  <a:cubicBezTo>
                    <a:pt x="86296" y="419932"/>
                    <a:pt x="94774" y="402691"/>
                    <a:pt x="96774" y="383927"/>
                  </a:cubicBezTo>
                  <a:cubicBezTo>
                    <a:pt x="98488" y="368211"/>
                    <a:pt x="99346" y="352114"/>
                    <a:pt x="98012" y="336397"/>
                  </a:cubicBezTo>
                  <a:cubicBezTo>
                    <a:pt x="95250" y="303822"/>
                    <a:pt x="90583" y="271437"/>
                    <a:pt x="92393" y="238671"/>
                  </a:cubicBezTo>
                  <a:cubicBezTo>
                    <a:pt x="94012" y="209620"/>
                    <a:pt x="104966" y="183521"/>
                    <a:pt x="120968" y="159137"/>
                  </a:cubicBezTo>
                  <a:cubicBezTo>
                    <a:pt x="133255" y="140468"/>
                    <a:pt x="147923" y="123895"/>
                    <a:pt x="167735" y="111988"/>
                  </a:cubicBezTo>
                  <a:cubicBezTo>
                    <a:pt x="178499" y="105511"/>
                    <a:pt x="190214" y="101606"/>
                    <a:pt x="202787" y="99511"/>
                  </a:cubicBezTo>
                  <a:cubicBezTo>
                    <a:pt x="204311" y="99225"/>
                    <a:pt x="206502" y="97225"/>
                    <a:pt x="206693" y="95891"/>
                  </a:cubicBezTo>
                  <a:cubicBezTo>
                    <a:pt x="208502" y="74841"/>
                    <a:pt x="220694" y="59506"/>
                    <a:pt x="236792" y="46742"/>
                  </a:cubicBezTo>
                  <a:cubicBezTo>
                    <a:pt x="263176" y="25692"/>
                    <a:pt x="293846" y="13405"/>
                    <a:pt x="327565" y="8356"/>
                  </a:cubicBezTo>
                  <a:cubicBezTo>
                    <a:pt x="354711" y="4356"/>
                    <a:pt x="380429" y="10643"/>
                    <a:pt x="404908" y="21501"/>
                  </a:cubicBezTo>
                  <a:cubicBezTo>
                    <a:pt x="440055" y="37122"/>
                    <a:pt x="465868" y="62554"/>
                    <a:pt x="486347" y="93415"/>
                  </a:cubicBezTo>
                  <a:cubicBezTo>
                    <a:pt x="510349" y="129514"/>
                    <a:pt x="524923" y="169138"/>
                    <a:pt x="533590" y="210763"/>
                  </a:cubicBezTo>
                  <a:cubicBezTo>
                    <a:pt x="538924" y="236480"/>
                    <a:pt x="544068" y="262293"/>
                    <a:pt x="547592" y="288296"/>
                  </a:cubicBezTo>
                  <a:cubicBezTo>
                    <a:pt x="550736" y="311632"/>
                    <a:pt x="552450" y="335159"/>
                    <a:pt x="553307" y="358686"/>
                  </a:cubicBezTo>
                  <a:cubicBezTo>
                    <a:pt x="554450" y="391071"/>
                    <a:pt x="554736" y="423456"/>
                    <a:pt x="554450" y="455936"/>
                  </a:cubicBezTo>
                  <a:cubicBezTo>
                    <a:pt x="554260" y="478510"/>
                    <a:pt x="552926" y="501085"/>
                    <a:pt x="551117" y="523564"/>
                  </a:cubicBezTo>
                  <a:cubicBezTo>
                    <a:pt x="549688" y="541661"/>
                    <a:pt x="546735" y="559759"/>
                    <a:pt x="544449" y="577761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4655323" y="6734201"/>
              <a:ext cx="647700" cy="752475"/>
            </a:xfrm>
            <a:custGeom>
              <a:avLst/>
              <a:gdLst/>
              <a:ahLst/>
              <a:cxnLst/>
              <a:rect l="l" t="t" r="r" b="b"/>
              <a:pathLst>
                <a:path w="647700" h="752475" extrusionOk="0">
                  <a:moveTo>
                    <a:pt x="544449" y="577761"/>
                  </a:moveTo>
                  <a:cubicBezTo>
                    <a:pt x="555117" y="582428"/>
                    <a:pt x="565880" y="586048"/>
                    <a:pt x="575405" y="591572"/>
                  </a:cubicBezTo>
                  <a:cubicBezTo>
                    <a:pt x="605504" y="609003"/>
                    <a:pt x="623792" y="635387"/>
                    <a:pt x="634841" y="666724"/>
                  </a:cubicBezTo>
                  <a:cubicBezTo>
                    <a:pt x="641318" y="685108"/>
                    <a:pt x="645128" y="703967"/>
                    <a:pt x="645986" y="723398"/>
                  </a:cubicBezTo>
                  <a:cubicBezTo>
                    <a:pt x="646367" y="730732"/>
                    <a:pt x="646938" y="737972"/>
                    <a:pt x="647414" y="745877"/>
                  </a:cubicBezTo>
                  <a:cubicBezTo>
                    <a:pt x="433769" y="745877"/>
                    <a:pt x="220980" y="745877"/>
                    <a:pt x="7144" y="745877"/>
                  </a:cubicBezTo>
                  <a:cubicBezTo>
                    <a:pt x="7620" y="735781"/>
                    <a:pt x="7715" y="726065"/>
                    <a:pt x="8763" y="716350"/>
                  </a:cubicBezTo>
                  <a:cubicBezTo>
                    <a:pt x="11049" y="695776"/>
                    <a:pt x="15335" y="675583"/>
                    <a:pt x="23717" y="656247"/>
                  </a:cubicBezTo>
                  <a:cubicBezTo>
                    <a:pt x="34004" y="632339"/>
                    <a:pt x="49149" y="612051"/>
                    <a:pt x="70961" y="596430"/>
                  </a:cubicBezTo>
                  <a:cubicBezTo>
                    <a:pt x="72104" y="595573"/>
                    <a:pt x="72962" y="592715"/>
                    <a:pt x="72390" y="591477"/>
                  </a:cubicBezTo>
                  <a:cubicBezTo>
                    <a:pt x="60770" y="565378"/>
                    <a:pt x="58007" y="537947"/>
                    <a:pt x="59436" y="510038"/>
                  </a:cubicBezTo>
                  <a:cubicBezTo>
                    <a:pt x="60674" y="484606"/>
                    <a:pt x="68294" y="460508"/>
                    <a:pt x="78677" y="437172"/>
                  </a:cubicBezTo>
                  <a:cubicBezTo>
                    <a:pt x="86297" y="419932"/>
                    <a:pt x="94774" y="402691"/>
                    <a:pt x="96774" y="383927"/>
                  </a:cubicBezTo>
                  <a:cubicBezTo>
                    <a:pt x="98489" y="368211"/>
                    <a:pt x="99346" y="352114"/>
                    <a:pt x="98012" y="336398"/>
                  </a:cubicBezTo>
                  <a:cubicBezTo>
                    <a:pt x="95250" y="303822"/>
                    <a:pt x="90583" y="271437"/>
                    <a:pt x="92393" y="238671"/>
                  </a:cubicBezTo>
                  <a:cubicBezTo>
                    <a:pt x="94012" y="209620"/>
                    <a:pt x="104966" y="183521"/>
                    <a:pt x="120968" y="159137"/>
                  </a:cubicBezTo>
                  <a:cubicBezTo>
                    <a:pt x="133255" y="140468"/>
                    <a:pt x="147923" y="123895"/>
                    <a:pt x="167735" y="111989"/>
                  </a:cubicBezTo>
                  <a:cubicBezTo>
                    <a:pt x="178499" y="105511"/>
                    <a:pt x="190214" y="101606"/>
                    <a:pt x="202787" y="99511"/>
                  </a:cubicBezTo>
                  <a:cubicBezTo>
                    <a:pt x="204311" y="99225"/>
                    <a:pt x="206502" y="97225"/>
                    <a:pt x="206693" y="95891"/>
                  </a:cubicBezTo>
                  <a:cubicBezTo>
                    <a:pt x="208502" y="74841"/>
                    <a:pt x="220694" y="59506"/>
                    <a:pt x="236792" y="46742"/>
                  </a:cubicBezTo>
                  <a:cubicBezTo>
                    <a:pt x="263176" y="25692"/>
                    <a:pt x="293846" y="13405"/>
                    <a:pt x="327565" y="8356"/>
                  </a:cubicBezTo>
                  <a:cubicBezTo>
                    <a:pt x="354711" y="4356"/>
                    <a:pt x="380429" y="10642"/>
                    <a:pt x="404908" y="21501"/>
                  </a:cubicBezTo>
                  <a:cubicBezTo>
                    <a:pt x="440055" y="37122"/>
                    <a:pt x="465868" y="62554"/>
                    <a:pt x="486347" y="93415"/>
                  </a:cubicBezTo>
                  <a:cubicBezTo>
                    <a:pt x="510350" y="129514"/>
                    <a:pt x="524923" y="169139"/>
                    <a:pt x="533591" y="210763"/>
                  </a:cubicBezTo>
                  <a:cubicBezTo>
                    <a:pt x="538925" y="236480"/>
                    <a:pt x="544068" y="262293"/>
                    <a:pt x="547592" y="288296"/>
                  </a:cubicBezTo>
                  <a:cubicBezTo>
                    <a:pt x="550736" y="311632"/>
                    <a:pt x="552450" y="335159"/>
                    <a:pt x="553307" y="358686"/>
                  </a:cubicBezTo>
                  <a:cubicBezTo>
                    <a:pt x="554450" y="391071"/>
                    <a:pt x="554736" y="423456"/>
                    <a:pt x="554450" y="455936"/>
                  </a:cubicBezTo>
                  <a:cubicBezTo>
                    <a:pt x="554260" y="478510"/>
                    <a:pt x="552926" y="501085"/>
                    <a:pt x="551117" y="523564"/>
                  </a:cubicBezTo>
                  <a:cubicBezTo>
                    <a:pt x="549593" y="541566"/>
                    <a:pt x="546735" y="559664"/>
                    <a:pt x="544449" y="577761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16662241" y="3799194"/>
              <a:ext cx="647700" cy="752475"/>
            </a:xfrm>
            <a:custGeom>
              <a:avLst/>
              <a:gdLst/>
              <a:ahLst/>
              <a:cxnLst/>
              <a:rect l="l" t="t" r="r" b="b"/>
              <a:pathLst>
                <a:path w="647700" h="752475" extrusionOk="0">
                  <a:moveTo>
                    <a:pt x="641604" y="746422"/>
                  </a:moveTo>
                  <a:cubicBezTo>
                    <a:pt x="429863" y="746422"/>
                    <a:pt x="218885" y="746422"/>
                    <a:pt x="7144" y="746422"/>
                  </a:cubicBezTo>
                  <a:cubicBezTo>
                    <a:pt x="7620" y="737183"/>
                    <a:pt x="7620" y="728039"/>
                    <a:pt x="8572" y="719085"/>
                  </a:cubicBezTo>
                  <a:cubicBezTo>
                    <a:pt x="10573" y="700702"/>
                    <a:pt x="13906" y="682605"/>
                    <a:pt x="20384" y="665079"/>
                  </a:cubicBezTo>
                  <a:cubicBezTo>
                    <a:pt x="31813" y="634408"/>
                    <a:pt x="49625" y="608119"/>
                    <a:pt x="79438" y="591736"/>
                  </a:cubicBezTo>
                  <a:cubicBezTo>
                    <a:pt x="94393" y="583545"/>
                    <a:pt x="110966" y="578211"/>
                    <a:pt x="126968" y="571829"/>
                  </a:cubicBezTo>
                  <a:cubicBezTo>
                    <a:pt x="156781" y="560018"/>
                    <a:pt x="186690" y="548397"/>
                    <a:pt x="216789" y="536586"/>
                  </a:cubicBezTo>
                  <a:cubicBezTo>
                    <a:pt x="214503" y="533253"/>
                    <a:pt x="212217" y="530109"/>
                    <a:pt x="209836" y="526585"/>
                  </a:cubicBezTo>
                  <a:cubicBezTo>
                    <a:pt x="204978" y="535253"/>
                    <a:pt x="197263" y="540301"/>
                    <a:pt x="187357" y="541730"/>
                  </a:cubicBezTo>
                  <a:cubicBezTo>
                    <a:pt x="177355" y="543159"/>
                    <a:pt x="168878" y="539730"/>
                    <a:pt x="162687" y="533824"/>
                  </a:cubicBezTo>
                  <a:cubicBezTo>
                    <a:pt x="156305" y="537063"/>
                    <a:pt x="150590" y="541063"/>
                    <a:pt x="144304" y="542968"/>
                  </a:cubicBezTo>
                  <a:cubicBezTo>
                    <a:pt x="132779" y="546397"/>
                    <a:pt x="122872" y="542492"/>
                    <a:pt x="115062" y="533919"/>
                  </a:cubicBezTo>
                  <a:cubicBezTo>
                    <a:pt x="107633" y="525823"/>
                    <a:pt x="105918" y="516298"/>
                    <a:pt x="109442" y="506106"/>
                  </a:cubicBezTo>
                  <a:cubicBezTo>
                    <a:pt x="112300" y="497629"/>
                    <a:pt x="116777" y="490200"/>
                    <a:pt x="123539" y="484008"/>
                  </a:cubicBezTo>
                  <a:cubicBezTo>
                    <a:pt x="124873" y="482770"/>
                    <a:pt x="125635" y="480198"/>
                    <a:pt x="125444" y="478389"/>
                  </a:cubicBezTo>
                  <a:cubicBezTo>
                    <a:pt x="124492" y="469530"/>
                    <a:pt x="126968" y="461434"/>
                    <a:pt x="131350" y="453814"/>
                  </a:cubicBezTo>
                  <a:cubicBezTo>
                    <a:pt x="132207" y="452290"/>
                    <a:pt x="133255" y="450861"/>
                    <a:pt x="134112" y="449433"/>
                  </a:cubicBezTo>
                  <a:cubicBezTo>
                    <a:pt x="115062" y="437622"/>
                    <a:pt x="114205" y="415905"/>
                    <a:pt x="126206" y="395331"/>
                  </a:cubicBezTo>
                  <a:cubicBezTo>
                    <a:pt x="106394" y="383139"/>
                    <a:pt x="108966" y="357897"/>
                    <a:pt x="121729" y="338752"/>
                  </a:cubicBezTo>
                  <a:cubicBezTo>
                    <a:pt x="106299" y="326274"/>
                    <a:pt x="105728" y="309891"/>
                    <a:pt x="109442" y="292842"/>
                  </a:cubicBezTo>
                  <a:cubicBezTo>
                    <a:pt x="112014" y="280745"/>
                    <a:pt x="117538" y="269791"/>
                    <a:pt x="125825" y="260266"/>
                  </a:cubicBezTo>
                  <a:cubicBezTo>
                    <a:pt x="106109" y="243693"/>
                    <a:pt x="108013" y="222166"/>
                    <a:pt x="130588" y="205497"/>
                  </a:cubicBezTo>
                  <a:cubicBezTo>
                    <a:pt x="130588" y="205212"/>
                    <a:pt x="130683" y="204640"/>
                    <a:pt x="130493" y="204545"/>
                  </a:cubicBezTo>
                  <a:cubicBezTo>
                    <a:pt x="119539" y="197877"/>
                    <a:pt x="117824" y="188067"/>
                    <a:pt x="120872" y="177018"/>
                  </a:cubicBezTo>
                  <a:cubicBezTo>
                    <a:pt x="125254" y="161206"/>
                    <a:pt x="133445" y="148157"/>
                    <a:pt x="149924" y="141489"/>
                  </a:cubicBezTo>
                  <a:cubicBezTo>
                    <a:pt x="150781" y="141204"/>
                    <a:pt x="151638" y="140537"/>
                    <a:pt x="152400" y="140727"/>
                  </a:cubicBezTo>
                  <a:cubicBezTo>
                    <a:pt x="159353" y="141870"/>
                    <a:pt x="160306" y="138346"/>
                    <a:pt x="160115" y="132631"/>
                  </a:cubicBezTo>
                  <a:cubicBezTo>
                    <a:pt x="159449" y="108247"/>
                    <a:pt x="177927" y="97008"/>
                    <a:pt x="198406" y="94341"/>
                  </a:cubicBezTo>
                  <a:cubicBezTo>
                    <a:pt x="204311" y="93579"/>
                    <a:pt x="210312" y="93388"/>
                    <a:pt x="216313" y="93007"/>
                  </a:cubicBezTo>
                  <a:cubicBezTo>
                    <a:pt x="216694" y="87292"/>
                    <a:pt x="216218" y="81196"/>
                    <a:pt x="217646" y="75576"/>
                  </a:cubicBezTo>
                  <a:cubicBezTo>
                    <a:pt x="221837" y="58336"/>
                    <a:pt x="234125" y="46811"/>
                    <a:pt x="248698" y="37286"/>
                  </a:cubicBezTo>
                  <a:cubicBezTo>
                    <a:pt x="272034" y="21951"/>
                    <a:pt x="298037" y="13188"/>
                    <a:pt x="325850" y="8901"/>
                  </a:cubicBezTo>
                  <a:cubicBezTo>
                    <a:pt x="370237" y="2139"/>
                    <a:pt x="408908" y="15378"/>
                    <a:pt x="444341" y="40239"/>
                  </a:cubicBezTo>
                  <a:cubicBezTo>
                    <a:pt x="446056" y="41477"/>
                    <a:pt x="448437" y="41953"/>
                    <a:pt x="450628" y="42429"/>
                  </a:cubicBezTo>
                  <a:cubicBezTo>
                    <a:pt x="457962" y="44144"/>
                    <a:pt x="466344" y="44144"/>
                    <a:pt x="472345" y="47859"/>
                  </a:cubicBezTo>
                  <a:cubicBezTo>
                    <a:pt x="482441" y="54050"/>
                    <a:pt x="488347" y="64146"/>
                    <a:pt x="489966" y="76053"/>
                  </a:cubicBezTo>
                  <a:cubicBezTo>
                    <a:pt x="490156" y="77291"/>
                    <a:pt x="489966" y="78529"/>
                    <a:pt x="489966" y="78815"/>
                  </a:cubicBezTo>
                  <a:cubicBezTo>
                    <a:pt x="495776" y="82720"/>
                    <a:pt x="501777" y="85578"/>
                    <a:pt x="505968" y="89959"/>
                  </a:cubicBezTo>
                  <a:cubicBezTo>
                    <a:pt x="514064" y="98436"/>
                    <a:pt x="514826" y="109390"/>
                    <a:pt x="512445" y="120153"/>
                  </a:cubicBezTo>
                  <a:cubicBezTo>
                    <a:pt x="511302" y="125106"/>
                    <a:pt x="513588" y="126916"/>
                    <a:pt x="517112" y="127964"/>
                  </a:cubicBezTo>
                  <a:cubicBezTo>
                    <a:pt x="527495" y="131202"/>
                    <a:pt x="534448" y="138251"/>
                    <a:pt x="538639" y="147395"/>
                  </a:cubicBezTo>
                  <a:cubicBezTo>
                    <a:pt x="541020" y="152538"/>
                    <a:pt x="541020" y="158539"/>
                    <a:pt x="542544" y="164064"/>
                  </a:cubicBezTo>
                  <a:cubicBezTo>
                    <a:pt x="543211" y="166731"/>
                    <a:pt x="544259" y="169683"/>
                    <a:pt x="546163" y="171588"/>
                  </a:cubicBezTo>
                  <a:cubicBezTo>
                    <a:pt x="553593" y="178732"/>
                    <a:pt x="552831" y="187590"/>
                    <a:pt x="551783" y="196258"/>
                  </a:cubicBezTo>
                  <a:cubicBezTo>
                    <a:pt x="551212" y="201402"/>
                    <a:pt x="549021" y="206259"/>
                    <a:pt x="547973" y="211403"/>
                  </a:cubicBezTo>
                  <a:cubicBezTo>
                    <a:pt x="547688" y="212927"/>
                    <a:pt x="548164" y="215499"/>
                    <a:pt x="549307" y="216356"/>
                  </a:cubicBezTo>
                  <a:cubicBezTo>
                    <a:pt x="558355" y="223404"/>
                    <a:pt x="560451" y="232453"/>
                    <a:pt x="558927" y="243121"/>
                  </a:cubicBezTo>
                  <a:cubicBezTo>
                    <a:pt x="558641" y="245121"/>
                    <a:pt x="559213" y="247788"/>
                    <a:pt x="560546" y="249408"/>
                  </a:cubicBezTo>
                  <a:cubicBezTo>
                    <a:pt x="564166" y="254170"/>
                    <a:pt x="565880" y="259218"/>
                    <a:pt x="565595" y="265029"/>
                  </a:cubicBezTo>
                  <a:cubicBezTo>
                    <a:pt x="564928" y="276363"/>
                    <a:pt x="563689" y="287603"/>
                    <a:pt x="566452" y="298938"/>
                  </a:cubicBezTo>
                  <a:cubicBezTo>
                    <a:pt x="569214" y="310177"/>
                    <a:pt x="566642" y="321131"/>
                    <a:pt x="563880" y="332085"/>
                  </a:cubicBezTo>
                  <a:cubicBezTo>
                    <a:pt x="563594" y="333323"/>
                    <a:pt x="564547" y="334942"/>
                    <a:pt x="565213" y="336276"/>
                  </a:cubicBezTo>
                  <a:cubicBezTo>
                    <a:pt x="567023" y="340086"/>
                    <a:pt x="570452" y="343896"/>
                    <a:pt x="570547" y="347706"/>
                  </a:cubicBezTo>
                  <a:cubicBezTo>
                    <a:pt x="570738" y="355802"/>
                    <a:pt x="569214" y="363993"/>
                    <a:pt x="568547" y="372185"/>
                  </a:cubicBezTo>
                  <a:cubicBezTo>
                    <a:pt x="568452" y="373804"/>
                    <a:pt x="568452" y="376090"/>
                    <a:pt x="569405" y="377138"/>
                  </a:cubicBezTo>
                  <a:cubicBezTo>
                    <a:pt x="577120" y="385996"/>
                    <a:pt x="575977" y="396474"/>
                    <a:pt x="574738" y="406665"/>
                  </a:cubicBezTo>
                  <a:cubicBezTo>
                    <a:pt x="574072" y="412190"/>
                    <a:pt x="572262" y="417524"/>
                    <a:pt x="571119" y="422953"/>
                  </a:cubicBezTo>
                  <a:cubicBezTo>
                    <a:pt x="570833" y="424572"/>
                    <a:pt x="570547" y="427049"/>
                    <a:pt x="571500" y="428001"/>
                  </a:cubicBezTo>
                  <a:cubicBezTo>
                    <a:pt x="582739" y="439336"/>
                    <a:pt x="579787" y="452004"/>
                    <a:pt x="575215" y="464673"/>
                  </a:cubicBezTo>
                  <a:cubicBezTo>
                    <a:pt x="573500" y="469245"/>
                    <a:pt x="570738" y="473340"/>
                    <a:pt x="568452" y="477722"/>
                  </a:cubicBezTo>
                  <a:cubicBezTo>
                    <a:pt x="582739" y="487533"/>
                    <a:pt x="586359" y="504678"/>
                    <a:pt x="576739" y="518394"/>
                  </a:cubicBezTo>
                  <a:cubicBezTo>
                    <a:pt x="566833" y="532395"/>
                    <a:pt x="550259" y="534396"/>
                    <a:pt x="533210" y="524394"/>
                  </a:cubicBezTo>
                  <a:cubicBezTo>
                    <a:pt x="529971" y="530490"/>
                    <a:pt x="527495" y="537253"/>
                    <a:pt x="523304" y="542778"/>
                  </a:cubicBezTo>
                  <a:cubicBezTo>
                    <a:pt x="518827" y="548683"/>
                    <a:pt x="511778" y="551541"/>
                    <a:pt x="503968" y="552017"/>
                  </a:cubicBezTo>
                  <a:cubicBezTo>
                    <a:pt x="495205" y="552588"/>
                    <a:pt x="487680" y="550017"/>
                    <a:pt x="481203" y="544206"/>
                  </a:cubicBezTo>
                  <a:cubicBezTo>
                    <a:pt x="474821" y="538491"/>
                    <a:pt x="472535" y="531157"/>
                    <a:pt x="471583" y="523061"/>
                  </a:cubicBezTo>
                  <a:cubicBezTo>
                    <a:pt x="456724" y="529347"/>
                    <a:pt x="442531" y="528490"/>
                    <a:pt x="431387" y="514869"/>
                  </a:cubicBezTo>
                  <a:cubicBezTo>
                    <a:pt x="424815" y="519918"/>
                    <a:pt x="418147" y="524966"/>
                    <a:pt x="411575" y="530014"/>
                  </a:cubicBezTo>
                  <a:cubicBezTo>
                    <a:pt x="433292" y="538110"/>
                    <a:pt x="455867" y="546492"/>
                    <a:pt x="478441" y="555160"/>
                  </a:cubicBezTo>
                  <a:cubicBezTo>
                    <a:pt x="501872" y="564114"/>
                    <a:pt x="525018" y="573924"/>
                    <a:pt x="548640" y="582402"/>
                  </a:cubicBezTo>
                  <a:cubicBezTo>
                    <a:pt x="567404" y="589164"/>
                    <a:pt x="583406" y="599356"/>
                    <a:pt x="596932" y="613358"/>
                  </a:cubicBezTo>
                  <a:cubicBezTo>
                    <a:pt x="612648" y="629646"/>
                    <a:pt x="622935" y="648791"/>
                    <a:pt x="630079" y="669746"/>
                  </a:cubicBezTo>
                  <a:cubicBezTo>
                    <a:pt x="638366" y="694225"/>
                    <a:pt x="640937" y="719847"/>
                    <a:pt x="641604" y="746422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16662241" y="5755438"/>
              <a:ext cx="647700" cy="752475"/>
            </a:xfrm>
            <a:custGeom>
              <a:avLst/>
              <a:gdLst/>
              <a:ahLst/>
              <a:cxnLst/>
              <a:rect l="l" t="t" r="r" b="b"/>
              <a:pathLst>
                <a:path w="647700" h="752475" extrusionOk="0">
                  <a:moveTo>
                    <a:pt x="641604" y="746422"/>
                  </a:moveTo>
                  <a:cubicBezTo>
                    <a:pt x="429863" y="746422"/>
                    <a:pt x="218885" y="746422"/>
                    <a:pt x="7144" y="746422"/>
                  </a:cubicBezTo>
                  <a:cubicBezTo>
                    <a:pt x="7620" y="737183"/>
                    <a:pt x="7620" y="728039"/>
                    <a:pt x="8572" y="719085"/>
                  </a:cubicBezTo>
                  <a:cubicBezTo>
                    <a:pt x="10573" y="700702"/>
                    <a:pt x="13906" y="682605"/>
                    <a:pt x="20384" y="665079"/>
                  </a:cubicBezTo>
                  <a:cubicBezTo>
                    <a:pt x="31813" y="634408"/>
                    <a:pt x="49625" y="608119"/>
                    <a:pt x="79438" y="591736"/>
                  </a:cubicBezTo>
                  <a:cubicBezTo>
                    <a:pt x="94393" y="583545"/>
                    <a:pt x="110966" y="578211"/>
                    <a:pt x="126968" y="571829"/>
                  </a:cubicBezTo>
                  <a:cubicBezTo>
                    <a:pt x="156781" y="560018"/>
                    <a:pt x="186690" y="548398"/>
                    <a:pt x="216789" y="536586"/>
                  </a:cubicBezTo>
                  <a:cubicBezTo>
                    <a:pt x="214503" y="533253"/>
                    <a:pt x="212217" y="530109"/>
                    <a:pt x="209836" y="526585"/>
                  </a:cubicBezTo>
                  <a:cubicBezTo>
                    <a:pt x="204978" y="535253"/>
                    <a:pt x="197263" y="540301"/>
                    <a:pt x="187357" y="541730"/>
                  </a:cubicBezTo>
                  <a:cubicBezTo>
                    <a:pt x="177355" y="543159"/>
                    <a:pt x="168878" y="539730"/>
                    <a:pt x="162687" y="533824"/>
                  </a:cubicBezTo>
                  <a:cubicBezTo>
                    <a:pt x="156305" y="537063"/>
                    <a:pt x="150590" y="541063"/>
                    <a:pt x="144304" y="542968"/>
                  </a:cubicBezTo>
                  <a:cubicBezTo>
                    <a:pt x="132779" y="546397"/>
                    <a:pt x="122872" y="542492"/>
                    <a:pt x="115062" y="533919"/>
                  </a:cubicBezTo>
                  <a:cubicBezTo>
                    <a:pt x="107633" y="525823"/>
                    <a:pt x="105918" y="516298"/>
                    <a:pt x="109442" y="506107"/>
                  </a:cubicBezTo>
                  <a:cubicBezTo>
                    <a:pt x="112300" y="497629"/>
                    <a:pt x="116777" y="490200"/>
                    <a:pt x="123539" y="484008"/>
                  </a:cubicBezTo>
                  <a:cubicBezTo>
                    <a:pt x="124873" y="482770"/>
                    <a:pt x="125635" y="480198"/>
                    <a:pt x="125444" y="478389"/>
                  </a:cubicBezTo>
                  <a:cubicBezTo>
                    <a:pt x="124492" y="469531"/>
                    <a:pt x="126968" y="461434"/>
                    <a:pt x="131350" y="453814"/>
                  </a:cubicBezTo>
                  <a:cubicBezTo>
                    <a:pt x="132207" y="452290"/>
                    <a:pt x="133255" y="450861"/>
                    <a:pt x="134112" y="449433"/>
                  </a:cubicBezTo>
                  <a:cubicBezTo>
                    <a:pt x="115062" y="437622"/>
                    <a:pt x="114205" y="415905"/>
                    <a:pt x="126206" y="395331"/>
                  </a:cubicBezTo>
                  <a:cubicBezTo>
                    <a:pt x="106394" y="383139"/>
                    <a:pt x="108966" y="357898"/>
                    <a:pt x="121729" y="338752"/>
                  </a:cubicBezTo>
                  <a:cubicBezTo>
                    <a:pt x="106299" y="326274"/>
                    <a:pt x="105728" y="309891"/>
                    <a:pt x="109442" y="292842"/>
                  </a:cubicBezTo>
                  <a:cubicBezTo>
                    <a:pt x="112014" y="280745"/>
                    <a:pt x="117538" y="269791"/>
                    <a:pt x="125825" y="260266"/>
                  </a:cubicBezTo>
                  <a:cubicBezTo>
                    <a:pt x="106109" y="243693"/>
                    <a:pt x="108013" y="222166"/>
                    <a:pt x="130588" y="205498"/>
                  </a:cubicBezTo>
                  <a:cubicBezTo>
                    <a:pt x="130588" y="205212"/>
                    <a:pt x="130683" y="204640"/>
                    <a:pt x="130493" y="204545"/>
                  </a:cubicBezTo>
                  <a:cubicBezTo>
                    <a:pt x="119539" y="197877"/>
                    <a:pt x="117824" y="188067"/>
                    <a:pt x="120872" y="177018"/>
                  </a:cubicBezTo>
                  <a:cubicBezTo>
                    <a:pt x="125254" y="161206"/>
                    <a:pt x="133445" y="148157"/>
                    <a:pt x="149924" y="141490"/>
                  </a:cubicBezTo>
                  <a:cubicBezTo>
                    <a:pt x="150781" y="141204"/>
                    <a:pt x="151638" y="140537"/>
                    <a:pt x="152400" y="140727"/>
                  </a:cubicBezTo>
                  <a:cubicBezTo>
                    <a:pt x="159353" y="141871"/>
                    <a:pt x="160306" y="138346"/>
                    <a:pt x="160115" y="132631"/>
                  </a:cubicBezTo>
                  <a:cubicBezTo>
                    <a:pt x="159449" y="108247"/>
                    <a:pt x="177927" y="97008"/>
                    <a:pt x="198406" y="94341"/>
                  </a:cubicBezTo>
                  <a:cubicBezTo>
                    <a:pt x="204311" y="93579"/>
                    <a:pt x="210312" y="93388"/>
                    <a:pt x="216313" y="93007"/>
                  </a:cubicBezTo>
                  <a:cubicBezTo>
                    <a:pt x="216694" y="87292"/>
                    <a:pt x="216218" y="81196"/>
                    <a:pt x="217646" y="75576"/>
                  </a:cubicBezTo>
                  <a:cubicBezTo>
                    <a:pt x="221837" y="58336"/>
                    <a:pt x="234125" y="46811"/>
                    <a:pt x="248698" y="37286"/>
                  </a:cubicBezTo>
                  <a:cubicBezTo>
                    <a:pt x="272034" y="21951"/>
                    <a:pt x="298037" y="13188"/>
                    <a:pt x="325850" y="8901"/>
                  </a:cubicBezTo>
                  <a:cubicBezTo>
                    <a:pt x="370237" y="2139"/>
                    <a:pt x="408908" y="15378"/>
                    <a:pt x="444341" y="40239"/>
                  </a:cubicBezTo>
                  <a:cubicBezTo>
                    <a:pt x="446056" y="41477"/>
                    <a:pt x="448437" y="41953"/>
                    <a:pt x="450628" y="42430"/>
                  </a:cubicBezTo>
                  <a:cubicBezTo>
                    <a:pt x="457962" y="44144"/>
                    <a:pt x="466344" y="44144"/>
                    <a:pt x="472345" y="47859"/>
                  </a:cubicBezTo>
                  <a:cubicBezTo>
                    <a:pt x="482441" y="54050"/>
                    <a:pt x="488347" y="64147"/>
                    <a:pt x="489966" y="76053"/>
                  </a:cubicBezTo>
                  <a:cubicBezTo>
                    <a:pt x="490156" y="77291"/>
                    <a:pt x="489966" y="78529"/>
                    <a:pt x="489966" y="78815"/>
                  </a:cubicBezTo>
                  <a:cubicBezTo>
                    <a:pt x="495776" y="82720"/>
                    <a:pt x="501777" y="85578"/>
                    <a:pt x="505968" y="89959"/>
                  </a:cubicBezTo>
                  <a:cubicBezTo>
                    <a:pt x="514064" y="98436"/>
                    <a:pt x="514826" y="109390"/>
                    <a:pt x="512445" y="120153"/>
                  </a:cubicBezTo>
                  <a:cubicBezTo>
                    <a:pt x="511302" y="125106"/>
                    <a:pt x="513588" y="126916"/>
                    <a:pt x="517112" y="127964"/>
                  </a:cubicBezTo>
                  <a:cubicBezTo>
                    <a:pt x="527495" y="131202"/>
                    <a:pt x="534448" y="138251"/>
                    <a:pt x="538639" y="147395"/>
                  </a:cubicBezTo>
                  <a:cubicBezTo>
                    <a:pt x="541020" y="152539"/>
                    <a:pt x="541020" y="158539"/>
                    <a:pt x="542544" y="164064"/>
                  </a:cubicBezTo>
                  <a:cubicBezTo>
                    <a:pt x="543211" y="166731"/>
                    <a:pt x="544259" y="169683"/>
                    <a:pt x="546163" y="171589"/>
                  </a:cubicBezTo>
                  <a:cubicBezTo>
                    <a:pt x="553593" y="178732"/>
                    <a:pt x="552831" y="187590"/>
                    <a:pt x="551783" y="196258"/>
                  </a:cubicBezTo>
                  <a:cubicBezTo>
                    <a:pt x="551212" y="201402"/>
                    <a:pt x="549021" y="206259"/>
                    <a:pt x="547973" y="211403"/>
                  </a:cubicBezTo>
                  <a:cubicBezTo>
                    <a:pt x="547688" y="212927"/>
                    <a:pt x="548164" y="215499"/>
                    <a:pt x="549307" y="216356"/>
                  </a:cubicBezTo>
                  <a:cubicBezTo>
                    <a:pt x="558355" y="223405"/>
                    <a:pt x="560451" y="232453"/>
                    <a:pt x="558927" y="243121"/>
                  </a:cubicBezTo>
                  <a:cubicBezTo>
                    <a:pt x="558641" y="245122"/>
                    <a:pt x="559213" y="247789"/>
                    <a:pt x="560546" y="249408"/>
                  </a:cubicBezTo>
                  <a:cubicBezTo>
                    <a:pt x="564166" y="254170"/>
                    <a:pt x="565880" y="259218"/>
                    <a:pt x="565595" y="265029"/>
                  </a:cubicBezTo>
                  <a:cubicBezTo>
                    <a:pt x="564928" y="276364"/>
                    <a:pt x="563689" y="287603"/>
                    <a:pt x="566452" y="298938"/>
                  </a:cubicBezTo>
                  <a:cubicBezTo>
                    <a:pt x="569214" y="310177"/>
                    <a:pt x="566642" y="321131"/>
                    <a:pt x="563880" y="332085"/>
                  </a:cubicBezTo>
                  <a:cubicBezTo>
                    <a:pt x="563594" y="333323"/>
                    <a:pt x="564547" y="334942"/>
                    <a:pt x="565213" y="336276"/>
                  </a:cubicBezTo>
                  <a:cubicBezTo>
                    <a:pt x="567023" y="340086"/>
                    <a:pt x="570452" y="343896"/>
                    <a:pt x="570547" y="347706"/>
                  </a:cubicBezTo>
                  <a:cubicBezTo>
                    <a:pt x="570738" y="355802"/>
                    <a:pt x="569214" y="363993"/>
                    <a:pt x="568547" y="372185"/>
                  </a:cubicBezTo>
                  <a:cubicBezTo>
                    <a:pt x="568452" y="373804"/>
                    <a:pt x="568452" y="376090"/>
                    <a:pt x="569405" y="377138"/>
                  </a:cubicBezTo>
                  <a:cubicBezTo>
                    <a:pt x="577120" y="385996"/>
                    <a:pt x="575977" y="396474"/>
                    <a:pt x="574738" y="406665"/>
                  </a:cubicBezTo>
                  <a:cubicBezTo>
                    <a:pt x="574072" y="412190"/>
                    <a:pt x="572262" y="417524"/>
                    <a:pt x="571119" y="422953"/>
                  </a:cubicBezTo>
                  <a:cubicBezTo>
                    <a:pt x="570833" y="424573"/>
                    <a:pt x="570547" y="427049"/>
                    <a:pt x="571500" y="428001"/>
                  </a:cubicBezTo>
                  <a:cubicBezTo>
                    <a:pt x="582739" y="439336"/>
                    <a:pt x="579787" y="452005"/>
                    <a:pt x="575215" y="464673"/>
                  </a:cubicBezTo>
                  <a:cubicBezTo>
                    <a:pt x="573500" y="469245"/>
                    <a:pt x="570738" y="473340"/>
                    <a:pt x="568452" y="477722"/>
                  </a:cubicBezTo>
                  <a:cubicBezTo>
                    <a:pt x="582739" y="487533"/>
                    <a:pt x="586359" y="504678"/>
                    <a:pt x="576739" y="518394"/>
                  </a:cubicBezTo>
                  <a:cubicBezTo>
                    <a:pt x="566833" y="532396"/>
                    <a:pt x="550259" y="534396"/>
                    <a:pt x="533210" y="524394"/>
                  </a:cubicBezTo>
                  <a:cubicBezTo>
                    <a:pt x="529971" y="530491"/>
                    <a:pt x="527495" y="537253"/>
                    <a:pt x="523304" y="542778"/>
                  </a:cubicBezTo>
                  <a:cubicBezTo>
                    <a:pt x="518827" y="548683"/>
                    <a:pt x="511778" y="551541"/>
                    <a:pt x="503968" y="552017"/>
                  </a:cubicBezTo>
                  <a:cubicBezTo>
                    <a:pt x="495205" y="552589"/>
                    <a:pt x="487680" y="550017"/>
                    <a:pt x="481203" y="544207"/>
                  </a:cubicBezTo>
                  <a:cubicBezTo>
                    <a:pt x="474821" y="538491"/>
                    <a:pt x="472535" y="531157"/>
                    <a:pt x="471583" y="523061"/>
                  </a:cubicBezTo>
                  <a:cubicBezTo>
                    <a:pt x="456724" y="529443"/>
                    <a:pt x="442531" y="528490"/>
                    <a:pt x="431387" y="514869"/>
                  </a:cubicBezTo>
                  <a:cubicBezTo>
                    <a:pt x="424815" y="519918"/>
                    <a:pt x="418147" y="524966"/>
                    <a:pt x="411575" y="530014"/>
                  </a:cubicBezTo>
                  <a:cubicBezTo>
                    <a:pt x="433292" y="538110"/>
                    <a:pt x="455867" y="546492"/>
                    <a:pt x="478441" y="555160"/>
                  </a:cubicBezTo>
                  <a:cubicBezTo>
                    <a:pt x="501872" y="564114"/>
                    <a:pt x="525018" y="573924"/>
                    <a:pt x="548640" y="582402"/>
                  </a:cubicBezTo>
                  <a:cubicBezTo>
                    <a:pt x="567404" y="589165"/>
                    <a:pt x="583406" y="599356"/>
                    <a:pt x="596932" y="613358"/>
                  </a:cubicBezTo>
                  <a:cubicBezTo>
                    <a:pt x="612648" y="629646"/>
                    <a:pt x="622935" y="648791"/>
                    <a:pt x="630079" y="669746"/>
                  </a:cubicBezTo>
                  <a:cubicBezTo>
                    <a:pt x="638461" y="694321"/>
                    <a:pt x="640937" y="719943"/>
                    <a:pt x="641604" y="746422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17607502" y="7711873"/>
              <a:ext cx="647700" cy="752475"/>
            </a:xfrm>
            <a:custGeom>
              <a:avLst/>
              <a:gdLst/>
              <a:ahLst/>
              <a:cxnLst/>
              <a:rect l="l" t="t" r="r" b="b"/>
              <a:pathLst>
                <a:path w="647700" h="752475" extrusionOk="0">
                  <a:moveTo>
                    <a:pt x="641604" y="746422"/>
                  </a:moveTo>
                  <a:cubicBezTo>
                    <a:pt x="429863" y="746422"/>
                    <a:pt x="218884" y="746422"/>
                    <a:pt x="7144" y="746422"/>
                  </a:cubicBezTo>
                  <a:cubicBezTo>
                    <a:pt x="7620" y="737183"/>
                    <a:pt x="7620" y="728039"/>
                    <a:pt x="8572" y="719086"/>
                  </a:cubicBezTo>
                  <a:cubicBezTo>
                    <a:pt x="10573" y="700702"/>
                    <a:pt x="13906" y="682605"/>
                    <a:pt x="20383" y="665078"/>
                  </a:cubicBezTo>
                  <a:cubicBezTo>
                    <a:pt x="31813" y="634408"/>
                    <a:pt x="49625" y="608119"/>
                    <a:pt x="79438" y="591736"/>
                  </a:cubicBezTo>
                  <a:cubicBezTo>
                    <a:pt x="94392" y="583545"/>
                    <a:pt x="110966" y="578211"/>
                    <a:pt x="126968" y="571829"/>
                  </a:cubicBezTo>
                  <a:cubicBezTo>
                    <a:pt x="156781" y="560018"/>
                    <a:pt x="186690" y="548397"/>
                    <a:pt x="216789" y="536586"/>
                  </a:cubicBezTo>
                  <a:cubicBezTo>
                    <a:pt x="214503" y="533253"/>
                    <a:pt x="212217" y="530109"/>
                    <a:pt x="209836" y="526585"/>
                  </a:cubicBezTo>
                  <a:cubicBezTo>
                    <a:pt x="204978" y="535253"/>
                    <a:pt x="197263" y="540301"/>
                    <a:pt x="187357" y="541730"/>
                  </a:cubicBezTo>
                  <a:cubicBezTo>
                    <a:pt x="177355" y="543159"/>
                    <a:pt x="168878" y="539730"/>
                    <a:pt x="162687" y="533824"/>
                  </a:cubicBezTo>
                  <a:cubicBezTo>
                    <a:pt x="156305" y="537063"/>
                    <a:pt x="150590" y="541063"/>
                    <a:pt x="144304" y="542968"/>
                  </a:cubicBezTo>
                  <a:cubicBezTo>
                    <a:pt x="132778" y="546397"/>
                    <a:pt x="122872" y="542492"/>
                    <a:pt x="115062" y="533920"/>
                  </a:cubicBezTo>
                  <a:cubicBezTo>
                    <a:pt x="107632" y="525823"/>
                    <a:pt x="105918" y="516298"/>
                    <a:pt x="109442" y="506107"/>
                  </a:cubicBezTo>
                  <a:cubicBezTo>
                    <a:pt x="112300" y="497629"/>
                    <a:pt x="116776" y="490200"/>
                    <a:pt x="123539" y="484009"/>
                  </a:cubicBezTo>
                  <a:cubicBezTo>
                    <a:pt x="124873" y="482770"/>
                    <a:pt x="125634" y="480198"/>
                    <a:pt x="125444" y="478389"/>
                  </a:cubicBezTo>
                  <a:cubicBezTo>
                    <a:pt x="124492" y="469531"/>
                    <a:pt x="126968" y="461435"/>
                    <a:pt x="131350" y="453814"/>
                  </a:cubicBezTo>
                  <a:cubicBezTo>
                    <a:pt x="132207" y="452290"/>
                    <a:pt x="133255" y="450861"/>
                    <a:pt x="134112" y="449433"/>
                  </a:cubicBezTo>
                  <a:cubicBezTo>
                    <a:pt x="115062" y="437622"/>
                    <a:pt x="114205" y="415905"/>
                    <a:pt x="126206" y="395331"/>
                  </a:cubicBezTo>
                  <a:cubicBezTo>
                    <a:pt x="106394" y="383139"/>
                    <a:pt x="108966" y="357897"/>
                    <a:pt x="121729" y="338752"/>
                  </a:cubicBezTo>
                  <a:cubicBezTo>
                    <a:pt x="106299" y="326275"/>
                    <a:pt x="105727" y="309891"/>
                    <a:pt x="109442" y="292842"/>
                  </a:cubicBezTo>
                  <a:cubicBezTo>
                    <a:pt x="112014" y="280745"/>
                    <a:pt x="117538" y="269791"/>
                    <a:pt x="125825" y="260266"/>
                  </a:cubicBezTo>
                  <a:cubicBezTo>
                    <a:pt x="106108" y="243693"/>
                    <a:pt x="108013" y="222166"/>
                    <a:pt x="130588" y="205497"/>
                  </a:cubicBezTo>
                  <a:cubicBezTo>
                    <a:pt x="130588" y="205212"/>
                    <a:pt x="130683" y="204640"/>
                    <a:pt x="130492" y="204545"/>
                  </a:cubicBezTo>
                  <a:cubicBezTo>
                    <a:pt x="119539" y="197877"/>
                    <a:pt x="117824" y="188067"/>
                    <a:pt x="120872" y="177018"/>
                  </a:cubicBezTo>
                  <a:cubicBezTo>
                    <a:pt x="125254" y="161206"/>
                    <a:pt x="133445" y="148157"/>
                    <a:pt x="149923" y="141489"/>
                  </a:cubicBezTo>
                  <a:cubicBezTo>
                    <a:pt x="150781" y="141203"/>
                    <a:pt x="151638" y="140537"/>
                    <a:pt x="152400" y="140727"/>
                  </a:cubicBezTo>
                  <a:cubicBezTo>
                    <a:pt x="159353" y="141870"/>
                    <a:pt x="160306" y="138346"/>
                    <a:pt x="160115" y="132631"/>
                  </a:cubicBezTo>
                  <a:cubicBezTo>
                    <a:pt x="159448" y="108247"/>
                    <a:pt x="177927" y="97008"/>
                    <a:pt x="198406" y="94341"/>
                  </a:cubicBezTo>
                  <a:cubicBezTo>
                    <a:pt x="204311" y="93578"/>
                    <a:pt x="210312" y="93388"/>
                    <a:pt x="216313" y="93007"/>
                  </a:cubicBezTo>
                  <a:cubicBezTo>
                    <a:pt x="216694" y="87292"/>
                    <a:pt x="216217" y="81196"/>
                    <a:pt x="217646" y="75577"/>
                  </a:cubicBezTo>
                  <a:cubicBezTo>
                    <a:pt x="221837" y="58336"/>
                    <a:pt x="234124" y="46811"/>
                    <a:pt x="248698" y="37286"/>
                  </a:cubicBezTo>
                  <a:cubicBezTo>
                    <a:pt x="272034" y="21951"/>
                    <a:pt x="298037" y="13188"/>
                    <a:pt x="325850" y="8901"/>
                  </a:cubicBezTo>
                  <a:cubicBezTo>
                    <a:pt x="370237" y="2139"/>
                    <a:pt x="408908" y="15379"/>
                    <a:pt x="444341" y="40239"/>
                  </a:cubicBezTo>
                  <a:cubicBezTo>
                    <a:pt x="446056" y="41477"/>
                    <a:pt x="448437" y="41953"/>
                    <a:pt x="450628" y="42430"/>
                  </a:cubicBezTo>
                  <a:cubicBezTo>
                    <a:pt x="457962" y="44144"/>
                    <a:pt x="466344" y="44144"/>
                    <a:pt x="472345" y="47859"/>
                  </a:cubicBezTo>
                  <a:cubicBezTo>
                    <a:pt x="482441" y="54050"/>
                    <a:pt x="488347" y="64147"/>
                    <a:pt x="489966" y="76053"/>
                  </a:cubicBezTo>
                  <a:cubicBezTo>
                    <a:pt x="490156" y="77291"/>
                    <a:pt x="489966" y="78529"/>
                    <a:pt x="489966" y="78815"/>
                  </a:cubicBezTo>
                  <a:cubicBezTo>
                    <a:pt x="495776" y="82720"/>
                    <a:pt x="501777" y="85578"/>
                    <a:pt x="505968" y="89959"/>
                  </a:cubicBezTo>
                  <a:cubicBezTo>
                    <a:pt x="514064" y="98436"/>
                    <a:pt x="514826" y="109390"/>
                    <a:pt x="512445" y="120154"/>
                  </a:cubicBezTo>
                  <a:cubicBezTo>
                    <a:pt x="511302" y="125107"/>
                    <a:pt x="513588" y="126916"/>
                    <a:pt x="517112" y="127964"/>
                  </a:cubicBezTo>
                  <a:cubicBezTo>
                    <a:pt x="527494" y="131202"/>
                    <a:pt x="534448" y="138251"/>
                    <a:pt x="538639" y="147395"/>
                  </a:cubicBezTo>
                  <a:cubicBezTo>
                    <a:pt x="541020" y="152538"/>
                    <a:pt x="541020" y="158539"/>
                    <a:pt x="542544" y="164064"/>
                  </a:cubicBezTo>
                  <a:cubicBezTo>
                    <a:pt x="543211" y="166731"/>
                    <a:pt x="544258" y="169684"/>
                    <a:pt x="546163" y="171588"/>
                  </a:cubicBezTo>
                  <a:cubicBezTo>
                    <a:pt x="553593" y="178732"/>
                    <a:pt x="552831" y="187591"/>
                    <a:pt x="551783" y="196258"/>
                  </a:cubicBezTo>
                  <a:cubicBezTo>
                    <a:pt x="551212" y="201402"/>
                    <a:pt x="549021" y="206259"/>
                    <a:pt x="547973" y="211403"/>
                  </a:cubicBezTo>
                  <a:cubicBezTo>
                    <a:pt x="547688" y="212927"/>
                    <a:pt x="548164" y="215499"/>
                    <a:pt x="549307" y="216356"/>
                  </a:cubicBezTo>
                  <a:cubicBezTo>
                    <a:pt x="558355" y="223404"/>
                    <a:pt x="560451" y="232453"/>
                    <a:pt x="558927" y="243121"/>
                  </a:cubicBezTo>
                  <a:cubicBezTo>
                    <a:pt x="558641" y="245122"/>
                    <a:pt x="559213" y="247788"/>
                    <a:pt x="560546" y="249408"/>
                  </a:cubicBezTo>
                  <a:cubicBezTo>
                    <a:pt x="564166" y="254170"/>
                    <a:pt x="565880" y="259218"/>
                    <a:pt x="565594" y="265028"/>
                  </a:cubicBezTo>
                  <a:cubicBezTo>
                    <a:pt x="564928" y="276363"/>
                    <a:pt x="563689" y="287603"/>
                    <a:pt x="566452" y="298938"/>
                  </a:cubicBezTo>
                  <a:cubicBezTo>
                    <a:pt x="569214" y="310082"/>
                    <a:pt x="566642" y="321131"/>
                    <a:pt x="563880" y="332085"/>
                  </a:cubicBezTo>
                  <a:cubicBezTo>
                    <a:pt x="563594" y="333323"/>
                    <a:pt x="564547" y="334942"/>
                    <a:pt x="565213" y="336276"/>
                  </a:cubicBezTo>
                  <a:cubicBezTo>
                    <a:pt x="567023" y="340086"/>
                    <a:pt x="570452" y="343896"/>
                    <a:pt x="570547" y="347706"/>
                  </a:cubicBezTo>
                  <a:cubicBezTo>
                    <a:pt x="570738" y="355802"/>
                    <a:pt x="569214" y="363993"/>
                    <a:pt x="568547" y="372185"/>
                  </a:cubicBezTo>
                  <a:cubicBezTo>
                    <a:pt x="568452" y="373804"/>
                    <a:pt x="568452" y="376090"/>
                    <a:pt x="569405" y="377138"/>
                  </a:cubicBezTo>
                  <a:cubicBezTo>
                    <a:pt x="577120" y="385996"/>
                    <a:pt x="575977" y="396474"/>
                    <a:pt x="574738" y="406666"/>
                  </a:cubicBezTo>
                  <a:cubicBezTo>
                    <a:pt x="574072" y="412190"/>
                    <a:pt x="572262" y="417524"/>
                    <a:pt x="571119" y="422953"/>
                  </a:cubicBezTo>
                  <a:cubicBezTo>
                    <a:pt x="570833" y="424572"/>
                    <a:pt x="570547" y="427049"/>
                    <a:pt x="571500" y="428002"/>
                  </a:cubicBezTo>
                  <a:cubicBezTo>
                    <a:pt x="582739" y="439336"/>
                    <a:pt x="579787" y="452004"/>
                    <a:pt x="575215" y="464673"/>
                  </a:cubicBezTo>
                  <a:cubicBezTo>
                    <a:pt x="573500" y="469244"/>
                    <a:pt x="570738" y="473341"/>
                    <a:pt x="568452" y="477722"/>
                  </a:cubicBezTo>
                  <a:cubicBezTo>
                    <a:pt x="582739" y="487533"/>
                    <a:pt x="586359" y="504678"/>
                    <a:pt x="576739" y="518394"/>
                  </a:cubicBezTo>
                  <a:cubicBezTo>
                    <a:pt x="566833" y="532395"/>
                    <a:pt x="550259" y="534396"/>
                    <a:pt x="533209" y="524395"/>
                  </a:cubicBezTo>
                  <a:cubicBezTo>
                    <a:pt x="529971" y="530491"/>
                    <a:pt x="527494" y="537253"/>
                    <a:pt x="523303" y="542778"/>
                  </a:cubicBezTo>
                  <a:cubicBezTo>
                    <a:pt x="518826" y="548683"/>
                    <a:pt x="511778" y="551541"/>
                    <a:pt x="503968" y="552017"/>
                  </a:cubicBezTo>
                  <a:cubicBezTo>
                    <a:pt x="495205" y="552588"/>
                    <a:pt x="487680" y="550017"/>
                    <a:pt x="481203" y="544207"/>
                  </a:cubicBezTo>
                  <a:cubicBezTo>
                    <a:pt x="474821" y="538491"/>
                    <a:pt x="472535" y="531157"/>
                    <a:pt x="471583" y="523061"/>
                  </a:cubicBezTo>
                  <a:cubicBezTo>
                    <a:pt x="456724" y="529347"/>
                    <a:pt x="442531" y="528490"/>
                    <a:pt x="431387" y="514870"/>
                  </a:cubicBezTo>
                  <a:cubicBezTo>
                    <a:pt x="424815" y="519918"/>
                    <a:pt x="418147" y="524966"/>
                    <a:pt x="411575" y="530014"/>
                  </a:cubicBezTo>
                  <a:cubicBezTo>
                    <a:pt x="433292" y="538111"/>
                    <a:pt x="455866" y="546493"/>
                    <a:pt x="478441" y="555160"/>
                  </a:cubicBezTo>
                  <a:cubicBezTo>
                    <a:pt x="501872" y="564114"/>
                    <a:pt x="525018" y="573925"/>
                    <a:pt x="548640" y="582402"/>
                  </a:cubicBezTo>
                  <a:cubicBezTo>
                    <a:pt x="567404" y="589165"/>
                    <a:pt x="583406" y="599356"/>
                    <a:pt x="596932" y="613358"/>
                  </a:cubicBezTo>
                  <a:cubicBezTo>
                    <a:pt x="612648" y="629646"/>
                    <a:pt x="622935" y="648791"/>
                    <a:pt x="630079" y="669746"/>
                  </a:cubicBezTo>
                  <a:cubicBezTo>
                    <a:pt x="638461" y="694320"/>
                    <a:pt x="640937" y="719943"/>
                    <a:pt x="641604" y="746422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14612175" y="3799614"/>
              <a:ext cx="733425" cy="752475"/>
            </a:xfrm>
            <a:custGeom>
              <a:avLst/>
              <a:gdLst/>
              <a:ahLst/>
              <a:cxnLst/>
              <a:rect l="l" t="t" r="r" b="b"/>
              <a:pathLst>
                <a:path w="733425" h="752475" extrusionOk="0">
                  <a:moveTo>
                    <a:pt x="553879" y="383100"/>
                  </a:moveTo>
                  <a:cubicBezTo>
                    <a:pt x="558356" y="359954"/>
                    <a:pt x="553498" y="339856"/>
                    <a:pt x="543592" y="320425"/>
                  </a:cubicBezTo>
                  <a:cubicBezTo>
                    <a:pt x="536734" y="306995"/>
                    <a:pt x="530447" y="293374"/>
                    <a:pt x="523399" y="278896"/>
                  </a:cubicBezTo>
                  <a:cubicBezTo>
                    <a:pt x="521018" y="283754"/>
                    <a:pt x="519208" y="287564"/>
                    <a:pt x="517303" y="291374"/>
                  </a:cubicBezTo>
                  <a:cubicBezTo>
                    <a:pt x="501301" y="323473"/>
                    <a:pt x="478250" y="349571"/>
                    <a:pt x="446342" y="368336"/>
                  </a:cubicBezTo>
                  <a:cubicBezTo>
                    <a:pt x="444627" y="369384"/>
                    <a:pt x="443198" y="372050"/>
                    <a:pt x="443103" y="374051"/>
                  </a:cubicBezTo>
                  <a:cubicBezTo>
                    <a:pt x="442722" y="382433"/>
                    <a:pt x="443198" y="390815"/>
                    <a:pt x="442817" y="399197"/>
                  </a:cubicBezTo>
                  <a:cubicBezTo>
                    <a:pt x="442627" y="403197"/>
                    <a:pt x="444341" y="404435"/>
                    <a:pt x="448151" y="405388"/>
                  </a:cubicBezTo>
                  <a:cubicBezTo>
                    <a:pt x="496634" y="417199"/>
                    <a:pt x="544735" y="430439"/>
                    <a:pt x="590455" y="450251"/>
                  </a:cubicBezTo>
                  <a:cubicBezTo>
                    <a:pt x="608648" y="458061"/>
                    <a:pt x="626174" y="467491"/>
                    <a:pt x="643319" y="477397"/>
                  </a:cubicBezTo>
                  <a:cubicBezTo>
                    <a:pt x="664274" y="489494"/>
                    <a:pt x="678180" y="506829"/>
                    <a:pt x="685705" y="529784"/>
                  </a:cubicBezTo>
                  <a:cubicBezTo>
                    <a:pt x="699516" y="572456"/>
                    <a:pt x="711327" y="615605"/>
                    <a:pt x="719519" y="659610"/>
                  </a:cubicBezTo>
                  <a:cubicBezTo>
                    <a:pt x="724472" y="686280"/>
                    <a:pt x="728758" y="713141"/>
                    <a:pt x="733234" y="739906"/>
                  </a:cubicBezTo>
                  <a:cubicBezTo>
                    <a:pt x="733520" y="741811"/>
                    <a:pt x="733616" y="743621"/>
                    <a:pt x="733806" y="745907"/>
                  </a:cubicBezTo>
                  <a:cubicBezTo>
                    <a:pt x="491490" y="745907"/>
                    <a:pt x="249650" y="745907"/>
                    <a:pt x="7144" y="745907"/>
                  </a:cubicBezTo>
                  <a:cubicBezTo>
                    <a:pt x="9430" y="734572"/>
                    <a:pt x="11621" y="723523"/>
                    <a:pt x="14002" y="712474"/>
                  </a:cubicBezTo>
                  <a:cubicBezTo>
                    <a:pt x="28004" y="645894"/>
                    <a:pt x="43244" y="579505"/>
                    <a:pt x="62198" y="514068"/>
                  </a:cubicBezTo>
                  <a:cubicBezTo>
                    <a:pt x="64770" y="505115"/>
                    <a:pt x="71247" y="498542"/>
                    <a:pt x="77915" y="492446"/>
                  </a:cubicBezTo>
                  <a:cubicBezTo>
                    <a:pt x="95631" y="476159"/>
                    <a:pt x="116872" y="465014"/>
                    <a:pt x="138875" y="455109"/>
                  </a:cubicBezTo>
                  <a:cubicBezTo>
                    <a:pt x="181451" y="435868"/>
                    <a:pt x="226314" y="422533"/>
                    <a:pt x="271558" y="410627"/>
                  </a:cubicBezTo>
                  <a:cubicBezTo>
                    <a:pt x="278892" y="408722"/>
                    <a:pt x="286322" y="406912"/>
                    <a:pt x="293751" y="405197"/>
                  </a:cubicBezTo>
                  <a:cubicBezTo>
                    <a:pt x="296799" y="404531"/>
                    <a:pt x="298323" y="403292"/>
                    <a:pt x="298228" y="399863"/>
                  </a:cubicBezTo>
                  <a:cubicBezTo>
                    <a:pt x="297942" y="391005"/>
                    <a:pt x="298323" y="382052"/>
                    <a:pt x="298037" y="373193"/>
                  </a:cubicBezTo>
                  <a:cubicBezTo>
                    <a:pt x="297942" y="371479"/>
                    <a:pt x="296799" y="369002"/>
                    <a:pt x="295370" y="368145"/>
                  </a:cubicBezTo>
                  <a:cubicBezTo>
                    <a:pt x="259937" y="347285"/>
                    <a:pt x="235649" y="317567"/>
                    <a:pt x="219837" y="281182"/>
                  </a:cubicBezTo>
                  <a:cubicBezTo>
                    <a:pt x="219551" y="280515"/>
                    <a:pt x="219075" y="280039"/>
                    <a:pt x="218218" y="278705"/>
                  </a:cubicBezTo>
                  <a:cubicBezTo>
                    <a:pt x="213741" y="287659"/>
                    <a:pt x="209360" y="296041"/>
                    <a:pt x="205359" y="304709"/>
                  </a:cubicBezTo>
                  <a:cubicBezTo>
                    <a:pt x="198215" y="320044"/>
                    <a:pt x="188881" y="334808"/>
                    <a:pt x="186976" y="351953"/>
                  </a:cubicBezTo>
                  <a:cubicBezTo>
                    <a:pt x="185928" y="361763"/>
                    <a:pt x="186785" y="371669"/>
                    <a:pt x="186785" y="383195"/>
                  </a:cubicBezTo>
                  <a:cubicBezTo>
                    <a:pt x="183547" y="378242"/>
                    <a:pt x="180689" y="374527"/>
                    <a:pt x="178594" y="370526"/>
                  </a:cubicBezTo>
                  <a:cubicBezTo>
                    <a:pt x="170212" y="354429"/>
                    <a:pt x="168783" y="337189"/>
                    <a:pt x="169259" y="319663"/>
                  </a:cubicBezTo>
                  <a:cubicBezTo>
                    <a:pt x="169926" y="294898"/>
                    <a:pt x="174784" y="270800"/>
                    <a:pt x="183737" y="247749"/>
                  </a:cubicBezTo>
                  <a:cubicBezTo>
                    <a:pt x="187262" y="238605"/>
                    <a:pt x="186881" y="230509"/>
                    <a:pt x="185928" y="221746"/>
                  </a:cubicBezTo>
                  <a:cubicBezTo>
                    <a:pt x="182309" y="187932"/>
                    <a:pt x="188404" y="155738"/>
                    <a:pt x="205835" y="126020"/>
                  </a:cubicBezTo>
                  <a:cubicBezTo>
                    <a:pt x="211550" y="116304"/>
                    <a:pt x="215075" y="106112"/>
                    <a:pt x="219170" y="95921"/>
                  </a:cubicBezTo>
                  <a:cubicBezTo>
                    <a:pt x="238601" y="47153"/>
                    <a:pt x="275939" y="19244"/>
                    <a:pt x="329375" y="10672"/>
                  </a:cubicBezTo>
                  <a:cubicBezTo>
                    <a:pt x="363950" y="5147"/>
                    <a:pt x="398526" y="5528"/>
                    <a:pt x="432149" y="16006"/>
                  </a:cubicBezTo>
                  <a:cubicBezTo>
                    <a:pt x="479203" y="30674"/>
                    <a:pt x="508159" y="62678"/>
                    <a:pt x="524542" y="106208"/>
                  </a:cubicBezTo>
                  <a:cubicBezTo>
                    <a:pt x="525875" y="109732"/>
                    <a:pt x="527685" y="113161"/>
                    <a:pt x="529876" y="116399"/>
                  </a:cubicBezTo>
                  <a:cubicBezTo>
                    <a:pt x="544259" y="137736"/>
                    <a:pt x="552450" y="161072"/>
                    <a:pt x="555403" y="186218"/>
                  </a:cubicBezTo>
                  <a:cubicBezTo>
                    <a:pt x="557308" y="202791"/>
                    <a:pt x="556641" y="219269"/>
                    <a:pt x="553688" y="235652"/>
                  </a:cubicBezTo>
                  <a:cubicBezTo>
                    <a:pt x="553498" y="236891"/>
                    <a:pt x="553498" y="238510"/>
                    <a:pt x="554069" y="239653"/>
                  </a:cubicBezTo>
                  <a:cubicBezTo>
                    <a:pt x="563975" y="258798"/>
                    <a:pt x="567595" y="279658"/>
                    <a:pt x="570357" y="300422"/>
                  </a:cubicBezTo>
                  <a:cubicBezTo>
                    <a:pt x="571976" y="312615"/>
                    <a:pt x="572072" y="325092"/>
                    <a:pt x="571595" y="337379"/>
                  </a:cubicBezTo>
                  <a:cubicBezTo>
                    <a:pt x="570929" y="352715"/>
                    <a:pt x="566547" y="367193"/>
                    <a:pt x="556927" y="379861"/>
                  </a:cubicBezTo>
                  <a:cubicBezTo>
                    <a:pt x="556355" y="380623"/>
                    <a:pt x="555689" y="381194"/>
                    <a:pt x="553879" y="383100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15601346" y="5755954"/>
              <a:ext cx="733425" cy="752475"/>
            </a:xfrm>
            <a:custGeom>
              <a:avLst/>
              <a:gdLst/>
              <a:ahLst/>
              <a:cxnLst/>
              <a:rect l="l" t="t" r="r" b="b"/>
              <a:pathLst>
                <a:path w="733425" h="752475" extrusionOk="0">
                  <a:moveTo>
                    <a:pt x="553879" y="383099"/>
                  </a:moveTo>
                  <a:cubicBezTo>
                    <a:pt x="558355" y="359954"/>
                    <a:pt x="553498" y="339856"/>
                    <a:pt x="543592" y="320425"/>
                  </a:cubicBezTo>
                  <a:cubicBezTo>
                    <a:pt x="536734" y="306995"/>
                    <a:pt x="530447" y="293374"/>
                    <a:pt x="523399" y="278896"/>
                  </a:cubicBezTo>
                  <a:cubicBezTo>
                    <a:pt x="521017" y="283754"/>
                    <a:pt x="519208" y="287564"/>
                    <a:pt x="517303" y="291374"/>
                  </a:cubicBezTo>
                  <a:cubicBezTo>
                    <a:pt x="501301" y="323473"/>
                    <a:pt x="478250" y="349571"/>
                    <a:pt x="446342" y="368336"/>
                  </a:cubicBezTo>
                  <a:cubicBezTo>
                    <a:pt x="444627" y="369383"/>
                    <a:pt x="443198" y="372050"/>
                    <a:pt x="443103" y="374051"/>
                  </a:cubicBezTo>
                  <a:cubicBezTo>
                    <a:pt x="442722" y="382433"/>
                    <a:pt x="443198" y="390815"/>
                    <a:pt x="442817" y="399197"/>
                  </a:cubicBezTo>
                  <a:cubicBezTo>
                    <a:pt x="442627" y="403197"/>
                    <a:pt x="444341" y="404436"/>
                    <a:pt x="448151" y="405388"/>
                  </a:cubicBezTo>
                  <a:cubicBezTo>
                    <a:pt x="496634" y="417199"/>
                    <a:pt x="544735" y="430439"/>
                    <a:pt x="590455" y="450251"/>
                  </a:cubicBezTo>
                  <a:cubicBezTo>
                    <a:pt x="608647" y="458061"/>
                    <a:pt x="626173" y="467491"/>
                    <a:pt x="643318" y="477397"/>
                  </a:cubicBezTo>
                  <a:cubicBezTo>
                    <a:pt x="664273" y="489494"/>
                    <a:pt x="678180" y="506829"/>
                    <a:pt x="685705" y="529785"/>
                  </a:cubicBezTo>
                  <a:cubicBezTo>
                    <a:pt x="699516" y="572456"/>
                    <a:pt x="711327" y="615605"/>
                    <a:pt x="719518" y="659610"/>
                  </a:cubicBezTo>
                  <a:cubicBezTo>
                    <a:pt x="724472" y="686280"/>
                    <a:pt x="728758" y="713141"/>
                    <a:pt x="733234" y="739906"/>
                  </a:cubicBezTo>
                  <a:cubicBezTo>
                    <a:pt x="733520" y="741811"/>
                    <a:pt x="733615" y="743621"/>
                    <a:pt x="733806" y="745907"/>
                  </a:cubicBezTo>
                  <a:cubicBezTo>
                    <a:pt x="491490" y="745907"/>
                    <a:pt x="249650" y="745907"/>
                    <a:pt x="7144" y="745907"/>
                  </a:cubicBezTo>
                  <a:cubicBezTo>
                    <a:pt x="9430" y="734572"/>
                    <a:pt x="11621" y="723523"/>
                    <a:pt x="14002" y="712474"/>
                  </a:cubicBezTo>
                  <a:cubicBezTo>
                    <a:pt x="28004" y="645894"/>
                    <a:pt x="43243" y="579505"/>
                    <a:pt x="62198" y="514068"/>
                  </a:cubicBezTo>
                  <a:cubicBezTo>
                    <a:pt x="64770" y="505115"/>
                    <a:pt x="71247" y="498543"/>
                    <a:pt x="77914" y="492446"/>
                  </a:cubicBezTo>
                  <a:cubicBezTo>
                    <a:pt x="95631" y="476159"/>
                    <a:pt x="116872" y="465014"/>
                    <a:pt x="138875" y="455108"/>
                  </a:cubicBezTo>
                  <a:cubicBezTo>
                    <a:pt x="181451" y="435868"/>
                    <a:pt x="226314" y="422533"/>
                    <a:pt x="271558" y="410627"/>
                  </a:cubicBezTo>
                  <a:cubicBezTo>
                    <a:pt x="278892" y="408722"/>
                    <a:pt x="286321" y="406912"/>
                    <a:pt x="293751" y="405197"/>
                  </a:cubicBezTo>
                  <a:cubicBezTo>
                    <a:pt x="296799" y="404531"/>
                    <a:pt x="298323" y="403293"/>
                    <a:pt x="298228" y="399863"/>
                  </a:cubicBezTo>
                  <a:cubicBezTo>
                    <a:pt x="297942" y="391005"/>
                    <a:pt x="298323" y="382052"/>
                    <a:pt x="298037" y="373194"/>
                  </a:cubicBezTo>
                  <a:cubicBezTo>
                    <a:pt x="297942" y="371479"/>
                    <a:pt x="296799" y="369003"/>
                    <a:pt x="295370" y="368145"/>
                  </a:cubicBezTo>
                  <a:cubicBezTo>
                    <a:pt x="259937" y="347286"/>
                    <a:pt x="235648" y="317568"/>
                    <a:pt x="219837" y="281182"/>
                  </a:cubicBezTo>
                  <a:cubicBezTo>
                    <a:pt x="219551" y="280515"/>
                    <a:pt x="219075" y="280039"/>
                    <a:pt x="218218" y="278705"/>
                  </a:cubicBezTo>
                  <a:cubicBezTo>
                    <a:pt x="213741" y="287659"/>
                    <a:pt x="209359" y="296041"/>
                    <a:pt x="205359" y="304709"/>
                  </a:cubicBezTo>
                  <a:cubicBezTo>
                    <a:pt x="198215" y="320044"/>
                    <a:pt x="188881" y="334808"/>
                    <a:pt x="186976" y="351953"/>
                  </a:cubicBezTo>
                  <a:cubicBezTo>
                    <a:pt x="185928" y="361763"/>
                    <a:pt x="186785" y="371669"/>
                    <a:pt x="186785" y="383195"/>
                  </a:cubicBezTo>
                  <a:cubicBezTo>
                    <a:pt x="183547" y="378242"/>
                    <a:pt x="180689" y="374527"/>
                    <a:pt x="178594" y="370527"/>
                  </a:cubicBezTo>
                  <a:cubicBezTo>
                    <a:pt x="170212" y="354429"/>
                    <a:pt x="168783" y="337189"/>
                    <a:pt x="169259" y="319663"/>
                  </a:cubicBezTo>
                  <a:cubicBezTo>
                    <a:pt x="169926" y="294898"/>
                    <a:pt x="174784" y="270800"/>
                    <a:pt x="183737" y="247749"/>
                  </a:cubicBezTo>
                  <a:cubicBezTo>
                    <a:pt x="187261" y="238605"/>
                    <a:pt x="186880" y="230509"/>
                    <a:pt x="185928" y="221746"/>
                  </a:cubicBezTo>
                  <a:cubicBezTo>
                    <a:pt x="182309" y="187932"/>
                    <a:pt x="188404" y="155738"/>
                    <a:pt x="205835" y="126020"/>
                  </a:cubicBezTo>
                  <a:cubicBezTo>
                    <a:pt x="211550" y="116304"/>
                    <a:pt x="215075" y="106112"/>
                    <a:pt x="219170" y="95921"/>
                  </a:cubicBezTo>
                  <a:cubicBezTo>
                    <a:pt x="238601" y="47153"/>
                    <a:pt x="275939" y="19244"/>
                    <a:pt x="329375" y="10672"/>
                  </a:cubicBezTo>
                  <a:cubicBezTo>
                    <a:pt x="363950" y="5147"/>
                    <a:pt x="398526" y="5528"/>
                    <a:pt x="432149" y="16006"/>
                  </a:cubicBezTo>
                  <a:cubicBezTo>
                    <a:pt x="479203" y="30674"/>
                    <a:pt x="508159" y="62678"/>
                    <a:pt x="524542" y="106208"/>
                  </a:cubicBezTo>
                  <a:cubicBezTo>
                    <a:pt x="525875" y="109732"/>
                    <a:pt x="527685" y="113161"/>
                    <a:pt x="529876" y="116399"/>
                  </a:cubicBezTo>
                  <a:cubicBezTo>
                    <a:pt x="544259" y="137736"/>
                    <a:pt x="552450" y="161072"/>
                    <a:pt x="555403" y="186218"/>
                  </a:cubicBezTo>
                  <a:cubicBezTo>
                    <a:pt x="557308" y="202791"/>
                    <a:pt x="556641" y="219269"/>
                    <a:pt x="553688" y="235653"/>
                  </a:cubicBezTo>
                  <a:cubicBezTo>
                    <a:pt x="553498" y="236891"/>
                    <a:pt x="553498" y="238510"/>
                    <a:pt x="554069" y="239653"/>
                  </a:cubicBezTo>
                  <a:cubicBezTo>
                    <a:pt x="563975" y="258798"/>
                    <a:pt x="567595" y="279658"/>
                    <a:pt x="570357" y="300422"/>
                  </a:cubicBezTo>
                  <a:cubicBezTo>
                    <a:pt x="571976" y="312614"/>
                    <a:pt x="572072" y="325092"/>
                    <a:pt x="571595" y="337379"/>
                  </a:cubicBezTo>
                  <a:cubicBezTo>
                    <a:pt x="570929" y="352715"/>
                    <a:pt x="566547" y="367193"/>
                    <a:pt x="556927" y="379861"/>
                  </a:cubicBezTo>
                  <a:cubicBezTo>
                    <a:pt x="556451" y="380623"/>
                    <a:pt x="555784" y="381194"/>
                    <a:pt x="553879" y="383099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18525235" y="6734076"/>
              <a:ext cx="733425" cy="752475"/>
            </a:xfrm>
            <a:custGeom>
              <a:avLst/>
              <a:gdLst/>
              <a:ahLst/>
              <a:cxnLst/>
              <a:rect l="l" t="t" r="r" b="b"/>
              <a:pathLst>
                <a:path w="733425" h="752475" extrusionOk="0">
                  <a:moveTo>
                    <a:pt x="553879" y="383099"/>
                  </a:moveTo>
                  <a:cubicBezTo>
                    <a:pt x="558355" y="359954"/>
                    <a:pt x="553498" y="339856"/>
                    <a:pt x="543592" y="320425"/>
                  </a:cubicBezTo>
                  <a:cubicBezTo>
                    <a:pt x="536734" y="306995"/>
                    <a:pt x="530447" y="293374"/>
                    <a:pt x="523399" y="278896"/>
                  </a:cubicBezTo>
                  <a:cubicBezTo>
                    <a:pt x="521018" y="283754"/>
                    <a:pt x="519208" y="287564"/>
                    <a:pt x="517303" y="291374"/>
                  </a:cubicBezTo>
                  <a:cubicBezTo>
                    <a:pt x="501301" y="323473"/>
                    <a:pt x="478250" y="349571"/>
                    <a:pt x="446341" y="368336"/>
                  </a:cubicBezTo>
                  <a:cubicBezTo>
                    <a:pt x="444627" y="369383"/>
                    <a:pt x="443199" y="372050"/>
                    <a:pt x="443103" y="374051"/>
                  </a:cubicBezTo>
                  <a:cubicBezTo>
                    <a:pt x="442722" y="382433"/>
                    <a:pt x="443199" y="390815"/>
                    <a:pt x="442817" y="399197"/>
                  </a:cubicBezTo>
                  <a:cubicBezTo>
                    <a:pt x="442627" y="403197"/>
                    <a:pt x="444341" y="404436"/>
                    <a:pt x="448151" y="405388"/>
                  </a:cubicBezTo>
                  <a:cubicBezTo>
                    <a:pt x="496634" y="417199"/>
                    <a:pt x="544735" y="430439"/>
                    <a:pt x="590455" y="450251"/>
                  </a:cubicBezTo>
                  <a:cubicBezTo>
                    <a:pt x="608648" y="458061"/>
                    <a:pt x="626173" y="467491"/>
                    <a:pt x="643319" y="477397"/>
                  </a:cubicBezTo>
                  <a:cubicBezTo>
                    <a:pt x="664273" y="489494"/>
                    <a:pt x="678180" y="506829"/>
                    <a:pt x="685705" y="529784"/>
                  </a:cubicBezTo>
                  <a:cubicBezTo>
                    <a:pt x="699516" y="572456"/>
                    <a:pt x="711327" y="615605"/>
                    <a:pt x="719519" y="659610"/>
                  </a:cubicBezTo>
                  <a:cubicBezTo>
                    <a:pt x="724472" y="686280"/>
                    <a:pt x="728758" y="713141"/>
                    <a:pt x="733234" y="739906"/>
                  </a:cubicBezTo>
                  <a:cubicBezTo>
                    <a:pt x="733520" y="741811"/>
                    <a:pt x="733616" y="743621"/>
                    <a:pt x="733806" y="745907"/>
                  </a:cubicBezTo>
                  <a:cubicBezTo>
                    <a:pt x="491490" y="745907"/>
                    <a:pt x="249650" y="745907"/>
                    <a:pt x="7144" y="745907"/>
                  </a:cubicBezTo>
                  <a:cubicBezTo>
                    <a:pt x="9430" y="734572"/>
                    <a:pt x="11621" y="723523"/>
                    <a:pt x="14002" y="712474"/>
                  </a:cubicBezTo>
                  <a:cubicBezTo>
                    <a:pt x="28004" y="645894"/>
                    <a:pt x="43244" y="579505"/>
                    <a:pt x="62198" y="514068"/>
                  </a:cubicBezTo>
                  <a:cubicBezTo>
                    <a:pt x="64770" y="505115"/>
                    <a:pt x="71247" y="498542"/>
                    <a:pt x="77915" y="492446"/>
                  </a:cubicBezTo>
                  <a:cubicBezTo>
                    <a:pt x="95631" y="476159"/>
                    <a:pt x="116872" y="465014"/>
                    <a:pt x="138875" y="455108"/>
                  </a:cubicBezTo>
                  <a:cubicBezTo>
                    <a:pt x="181451" y="435868"/>
                    <a:pt x="226314" y="422533"/>
                    <a:pt x="271558" y="410627"/>
                  </a:cubicBezTo>
                  <a:cubicBezTo>
                    <a:pt x="278892" y="408722"/>
                    <a:pt x="286321" y="406912"/>
                    <a:pt x="293751" y="405197"/>
                  </a:cubicBezTo>
                  <a:cubicBezTo>
                    <a:pt x="296799" y="404531"/>
                    <a:pt x="298323" y="403292"/>
                    <a:pt x="298228" y="399863"/>
                  </a:cubicBezTo>
                  <a:cubicBezTo>
                    <a:pt x="297942" y="391005"/>
                    <a:pt x="298323" y="382052"/>
                    <a:pt x="298037" y="373194"/>
                  </a:cubicBezTo>
                  <a:cubicBezTo>
                    <a:pt x="297942" y="371479"/>
                    <a:pt x="296799" y="369003"/>
                    <a:pt x="295370" y="368145"/>
                  </a:cubicBezTo>
                  <a:cubicBezTo>
                    <a:pt x="259937" y="347286"/>
                    <a:pt x="235649" y="317567"/>
                    <a:pt x="219837" y="281182"/>
                  </a:cubicBezTo>
                  <a:cubicBezTo>
                    <a:pt x="219551" y="280515"/>
                    <a:pt x="219075" y="280039"/>
                    <a:pt x="218218" y="278705"/>
                  </a:cubicBezTo>
                  <a:cubicBezTo>
                    <a:pt x="213741" y="287659"/>
                    <a:pt x="209360" y="296041"/>
                    <a:pt x="205359" y="304709"/>
                  </a:cubicBezTo>
                  <a:cubicBezTo>
                    <a:pt x="198215" y="320044"/>
                    <a:pt x="188881" y="334808"/>
                    <a:pt x="186976" y="351953"/>
                  </a:cubicBezTo>
                  <a:cubicBezTo>
                    <a:pt x="185928" y="361763"/>
                    <a:pt x="186785" y="371670"/>
                    <a:pt x="186785" y="383195"/>
                  </a:cubicBezTo>
                  <a:cubicBezTo>
                    <a:pt x="183547" y="378242"/>
                    <a:pt x="180689" y="374527"/>
                    <a:pt x="178594" y="370527"/>
                  </a:cubicBezTo>
                  <a:cubicBezTo>
                    <a:pt x="170212" y="354429"/>
                    <a:pt x="168783" y="337189"/>
                    <a:pt x="169259" y="319663"/>
                  </a:cubicBezTo>
                  <a:cubicBezTo>
                    <a:pt x="169926" y="294898"/>
                    <a:pt x="174784" y="270800"/>
                    <a:pt x="183737" y="247749"/>
                  </a:cubicBezTo>
                  <a:cubicBezTo>
                    <a:pt x="187262" y="238605"/>
                    <a:pt x="186880" y="230509"/>
                    <a:pt x="185928" y="221746"/>
                  </a:cubicBezTo>
                  <a:cubicBezTo>
                    <a:pt x="182309" y="187932"/>
                    <a:pt x="188404" y="155738"/>
                    <a:pt x="205835" y="126020"/>
                  </a:cubicBezTo>
                  <a:cubicBezTo>
                    <a:pt x="211550" y="116304"/>
                    <a:pt x="215075" y="106112"/>
                    <a:pt x="219170" y="95921"/>
                  </a:cubicBezTo>
                  <a:cubicBezTo>
                    <a:pt x="238601" y="47153"/>
                    <a:pt x="275939" y="19245"/>
                    <a:pt x="329375" y="10672"/>
                  </a:cubicBezTo>
                  <a:cubicBezTo>
                    <a:pt x="363950" y="5147"/>
                    <a:pt x="398526" y="5529"/>
                    <a:pt x="432149" y="16006"/>
                  </a:cubicBezTo>
                  <a:cubicBezTo>
                    <a:pt x="479203" y="30674"/>
                    <a:pt x="508159" y="62679"/>
                    <a:pt x="524542" y="106208"/>
                  </a:cubicBezTo>
                  <a:cubicBezTo>
                    <a:pt x="525875" y="109732"/>
                    <a:pt x="527685" y="113161"/>
                    <a:pt x="529876" y="116399"/>
                  </a:cubicBezTo>
                  <a:cubicBezTo>
                    <a:pt x="544259" y="137736"/>
                    <a:pt x="552450" y="161072"/>
                    <a:pt x="555403" y="186218"/>
                  </a:cubicBezTo>
                  <a:cubicBezTo>
                    <a:pt x="557308" y="202791"/>
                    <a:pt x="556641" y="219270"/>
                    <a:pt x="553688" y="235653"/>
                  </a:cubicBezTo>
                  <a:cubicBezTo>
                    <a:pt x="553498" y="236891"/>
                    <a:pt x="553498" y="238510"/>
                    <a:pt x="554069" y="239653"/>
                  </a:cubicBezTo>
                  <a:cubicBezTo>
                    <a:pt x="563975" y="258798"/>
                    <a:pt x="567595" y="279658"/>
                    <a:pt x="570357" y="300422"/>
                  </a:cubicBezTo>
                  <a:cubicBezTo>
                    <a:pt x="571976" y="312614"/>
                    <a:pt x="572072" y="325092"/>
                    <a:pt x="571595" y="337379"/>
                  </a:cubicBezTo>
                  <a:cubicBezTo>
                    <a:pt x="570929" y="352715"/>
                    <a:pt x="566547" y="367193"/>
                    <a:pt x="556927" y="379861"/>
                  </a:cubicBezTo>
                  <a:cubicBezTo>
                    <a:pt x="556356" y="380623"/>
                    <a:pt x="555689" y="381195"/>
                    <a:pt x="553879" y="383099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15606775" y="3786575"/>
              <a:ext cx="723900" cy="762000"/>
            </a:xfrm>
            <a:custGeom>
              <a:avLst/>
              <a:gdLst/>
              <a:ahLst/>
              <a:cxnLst/>
              <a:rect l="l" t="t" r="r" b="b"/>
              <a:pathLst>
                <a:path w="723900" h="762000" extrusionOk="0">
                  <a:moveTo>
                    <a:pt x="723043" y="759041"/>
                  </a:moveTo>
                  <a:cubicBezTo>
                    <a:pt x="722376" y="737514"/>
                    <a:pt x="718757" y="716464"/>
                    <a:pt x="711518" y="695890"/>
                  </a:cubicBezTo>
                  <a:cubicBezTo>
                    <a:pt x="698659" y="659314"/>
                    <a:pt x="676180" y="629787"/>
                    <a:pt x="639699" y="611784"/>
                  </a:cubicBezTo>
                  <a:cubicBezTo>
                    <a:pt x="626936" y="605498"/>
                    <a:pt x="612838" y="601592"/>
                    <a:pt x="599408" y="596639"/>
                  </a:cubicBezTo>
                  <a:cubicBezTo>
                    <a:pt x="590074" y="593211"/>
                    <a:pt x="580739" y="589877"/>
                    <a:pt x="570833" y="586353"/>
                  </a:cubicBezTo>
                  <a:cubicBezTo>
                    <a:pt x="572738" y="584924"/>
                    <a:pt x="573977" y="584066"/>
                    <a:pt x="575501" y="583019"/>
                  </a:cubicBezTo>
                  <a:cubicBezTo>
                    <a:pt x="573881" y="582447"/>
                    <a:pt x="572643" y="581876"/>
                    <a:pt x="571310" y="581495"/>
                  </a:cubicBezTo>
                  <a:cubicBezTo>
                    <a:pt x="534638" y="568350"/>
                    <a:pt x="497967" y="555206"/>
                    <a:pt x="461296" y="542061"/>
                  </a:cubicBezTo>
                  <a:cubicBezTo>
                    <a:pt x="457581" y="540728"/>
                    <a:pt x="455200" y="538918"/>
                    <a:pt x="454152" y="535013"/>
                  </a:cubicBezTo>
                  <a:cubicBezTo>
                    <a:pt x="451866" y="526345"/>
                    <a:pt x="449390" y="517582"/>
                    <a:pt x="446532" y="509105"/>
                  </a:cubicBezTo>
                  <a:cubicBezTo>
                    <a:pt x="445389" y="505866"/>
                    <a:pt x="446437" y="504247"/>
                    <a:pt x="448818" y="502342"/>
                  </a:cubicBezTo>
                  <a:cubicBezTo>
                    <a:pt x="453009" y="499008"/>
                    <a:pt x="457200" y="495674"/>
                    <a:pt x="461010" y="491960"/>
                  </a:cubicBezTo>
                  <a:cubicBezTo>
                    <a:pt x="490919" y="463861"/>
                    <a:pt x="515207" y="432524"/>
                    <a:pt x="525018" y="392614"/>
                  </a:cubicBezTo>
                  <a:cubicBezTo>
                    <a:pt x="525304" y="391471"/>
                    <a:pt x="527304" y="389852"/>
                    <a:pt x="528352" y="389947"/>
                  </a:cubicBezTo>
                  <a:cubicBezTo>
                    <a:pt x="536448" y="391185"/>
                    <a:pt x="540163" y="386804"/>
                    <a:pt x="542925" y="380517"/>
                  </a:cubicBezTo>
                  <a:cubicBezTo>
                    <a:pt x="545878" y="373754"/>
                    <a:pt x="548926" y="366992"/>
                    <a:pt x="552545" y="360515"/>
                  </a:cubicBezTo>
                  <a:cubicBezTo>
                    <a:pt x="558070" y="350513"/>
                    <a:pt x="560451" y="339941"/>
                    <a:pt x="559784" y="328606"/>
                  </a:cubicBezTo>
                  <a:cubicBezTo>
                    <a:pt x="559118" y="315366"/>
                    <a:pt x="553593" y="307365"/>
                    <a:pt x="542639" y="304222"/>
                  </a:cubicBezTo>
                  <a:cubicBezTo>
                    <a:pt x="542735" y="302507"/>
                    <a:pt x="542830" y="300888"/>
                    <a:pt x="543020" y="299174"/>
                  </a:cubicBezTo>
                  <a:cubicBezTo>
                    <a:pt x="545497" y="277457"/>
                    <a:pt x="548450" y="255740"/>
                    <a:pt x="550355" y="233927"/>
                  </a:cubicBezTo>
                  <a:cubicBezTo>
                    <a:pt x="553117" y="201828"/>
                    <a:pt x="549688" y="170110"/>
                    <a:pt x="541782" y="138868"/>
                  </a:cubicBezTo>
                  <a:cubicBezTo>
                    <a:pt x="531495" y="98196"/>
                    <a:pt x="509111" y="65430"/>
                    <a:pt x="472154" y="42189"/>
                  </a:cubicBezTo>
                  <a:cubicBezTo>
                    <a:pt x="441865" y="23139"/>
                    <a:pt x="408908" y="11519"/>
                    <a:pt x="372713" y="8280"/>
                  </a:cubicBezTo>
                  <a:cubicBezTo>
                    <a:pt x="352711" y="6470"/>
                    <a:pt x="332708" y="6756"/>
                    <a:pt x="312896" y="9614"/>
                  </a:cubicBezTo>
                  <a:cubicBezTo>
                    <a:pt x="286226" y="13424"/>
                    <a:pt x="260413" y="20472"/>
                    <a:pt x="235934" y="31140"/>
                  </a:cubicBezTo>
                  <a:cubicBezTo>
                    <a:pt x="217265" y="39236"/>
                    <a:pt x="202025" y="51809"/>
                    <a:pt x="191357" y="68859"/>
                  </a:cubicBezTo>
                  <a:cubicBezTo>
                    <a:pt x="186881" y="76003"/>
                    <a:pt x="184404" y="83813"/>
                    <a:pt x="184213" y="93243"/>
                  </a:cubicBezTo>
                  <a:cubicBezTo>
                    <a:pt x="186404" y="91243"/>
                    <a:pt x="187547" y="89814"/>
                    <a:pt x="189071" y="88862"/>
                  </a:cubicBezTo>
                  <a:cubicBezTo>
                    <a:pt x="196406" y="84099"/>
                    <a:pt x="203549" y="78956"/>
                    <a:pt x="211360" y="75050"/>
                  </a:cubicBezTo>
                  <a:cubicBezTo>
                    <a:pt x="218789" y="71336"/>
                    <a:pt x="226504" y="72288"/>
                    <a:pt x="233553" y="77622"/>
                  </a:cubicBezTo>
                  <a:cubicBezTo>
                    <a:pt x="230791" y="78765"/>
                    <a:pt x="228314" y="79813"/>
                    <a:pt x="225838" y="80956"/>
                  </a:cubicBezTo>
                  <a:cubicBezTo>
                    <a:pt x="223171" y="82194"/>
                    <a:pt x="220504" y="83432"/>
                    <a:pt x="217932" y="84956"/>
                  </a:cubicBezTo>
                  <a:cubicBezTo>
                    <a:pt x="192215" y="100482"/>
                    <a:pt x="177927" y="123628"/>
                    <a:pt x="170498" y="151060"/>
                  </a:cubicBezTo>
                  <a:cubicBezTo>
                    <a:pt x="164592" y="172777"/>
                    <a:pt x="162306" y="194875"/>
                    <a:pt x="165163" y="217163"/>
                  </a:cubicBezTo>
                  <a:cubicBezTo>
                    <a:pt x="167640" y="236499"/>
                    <a:pt x="170402" y="255835"/>
                    <a:pt x="173736" y="275075"/>
                  </a:cubicBezTo>
                  <a:cubicBezTo>
                    <a:pt x="175450" y="284981"/>
                    <a:pt x="178594" y="294697"/>
                    <a:pt x="181166" y="304793"/>
                  </a:cubicBezTo>
                  <a:cubicBezTo>
                    <a:pt x="173927" y="305841"/>
                    <a:pt x="170498" y="310413"/>
                    <a:pt x="168212" y="316128"/>
                  </a:cubicBezTo>
                  <a:cubicBezTo>
                    <a:pt x="164783" y="324796"/>
                    <a:pt x="164306" y="333749"/>
                    <a:pt x="165925" y="342798"/>
                  </a:cubicBezTo>
                  <a:cubicBezTo>
                    <a:pt x="168783" y="358133"/>
                    <a:pt x="178308" y="370992"/>
                    <a:pt x="184499" y="384994"/>
                  </a:cubicBezTo>
                  <a:cubicBezTo>
                    <a:pt x="187642" y="392042"/>
                    <a:pt x="197644" y="392042"/>
                    <a:pt x="203263" y="385851"/>
                  </a:cubicBezTo>
                  <a:cubicBezTo>
                    <a:pt x="203549" y="386518"/>
                    <a:pt x="204025" y="387089"/>
                    <a:pt x="204121" y="387661"/>
                  </a:cubicBezTo>
                  <a:cubicBezTo>
                    <a:pt x="210312" y="419951"/>
                    <a:pt x="228029" y="446525"/>
                    <a:pt x="250412" y="470433"/>
                  </a:cubicBezTo>
                  <a:cubicBezTo>
                    <a:pt x="260318" y="481006"/>
                    <a:pt x="271748" y="490340"/>
                    <a:pt x="282416" y="500342"/>
                  </a:cubicBezTo>
                  <a:cubicBezTo>
                    <a:pt x="283655" y="501485"/>
                    <a:pt x="285369" y="503485"/>
                    <a:pt x="285083" y="504628"/>
                  </a:cubicBezTo>
                  <a:cubicBezTo>
                    <a:pt x="281750" y="516820"/>
                    <a:pt x="278130" y="528917"/>
                    <a:pt x="275177" y="538823"/>
                  </a:cubicBezTo>
                  <a:cubicBezTo>
                    <a:pt x="232505" y="553396"/>
                    <a:pt x="192405" y="568445"/>
                    <a:pt x="151543" y="582828"/>
                  </a:cubicBezTo>
                  <a:cubicBezTo>
                    <a:pt x="153543" y="584352"/>
                    <a:pt x="154972" y="585400"/>
                    <a:pt x="156972" y="587019"/>
                  </a:cubicBezTo>
                  <a:cubicBezTo>
                    <a:pt x="139446" y="593211"/>
                    <a:pt x="122682" y="599116"/>
                    <a:pt x="105918" y="605212"/>
                  </a:cubicBezTo>
                  <a:cubicBezTo>
                    <a:pt x="65246" y="619880"/>
                    <a:pt x="38862" y="648170"/>
                    <a:pt x="22670" y="685889"/>
                  </a:cubicBezTo>
                  <a:cubicBezTo>
                    <a:pt x="12573" y="709320"/>
                    <a:pt x="8763" y="733895"/>
                    <a:pt x="7144" y="758945"/>
                  </a:cubicBezTo>
                  <a:lnTo>
                    <a:pt x="723043" y="758945"/>
                  </a:lnTo>
                  <a:lnTo>
                    <a:pt x="723043" y="759041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15606775" y="7699159"/>
              <a:ext cx="723900" cy="762000"/>
            </a:xfrm>
            <a:custGeom>
              <a:avLst/>
              <a:gdLst/>
              <a:ahLst/>
              <a:cxnLst/>
              <a:rect l="l" t="t" r="r" b="b"/>
              <a:pathLst>
                <a:path w="723900" h="762000" extrusionOk="0">
                  <a:moveTo>
                    <a:pt x="723043" y="759041"/>
                  </a:moveTo>
                  <a:cubicBezTo>
                    <a:pt x="722376" y="737514"/>
                    <a:pt x="718757" y="716464"/>
                    <a:pt x="711518" y="695890"/>
                  </a:cubicBezTo>
                  <a:cubicBezTo>
                    <a:pt x="698659" y="659314"/>
                    <a:pt x="676180" y="629786"/>
                    <a:pt x="639699" y="611784"/>
                  </a:cubicBezTo>
                  <a:cubicBezTo>
                    <a:pt x="626936" y="605498"/>
                    <a:pt x="612838" y="601592"/>
                    <a:pt x="599408" y="596640"/>
                  </a:cubicBezTo>
                  <a:cubicBezTo>
                    <a:pt x="590074" y="593211"/>
                    <a:pt x="580739" y="589877"/>
                    <a:pt x="570833" y="586353"/>
                  </a:cubicBezTo>
                  <a:cubicBezTo>
                    <a:pt x="572738" y="584924"/>
                    <a:pt x="573977" y="584067"/>
                    <a:pt x="575501" y="583019"/>
                  </a:cubicBezTo>
                  <a:cubicBezTo>
                    <a:pt x="573881" y="582448"/>
                    <a:pt x="572643" y="581876"/>
                    <a:pt x="571310" y="581495"/>
                  </a:cubicBezTo>
                  <a:cubicBezTo>
                    <a:pt x="534638" y="568350"/>
                    <a:pt x="497967" y="555206"/>
                    <a:pt x="461296" y="542061"/>
                  </a:cubicBezTo>
                  <a:cubicBezTo>
                    <a:pt x="457581" y="540728"/>
                    <a:pt x="455200" y="538918"/>
                    <a:pt x="454152" y="535013"/>
                  </a:cubicBezTo>
                  <a:cubicBezTo>
                    <a:pt x="451866" y="526345"/>
                    <a:pt x="449390" y="517582"/>
                    <a:pt x="446532" y="509105"/>
                  </a:cubicBezTo>
                  <a:cubicBezTo>
                    <a:pt x="445389" y="505866"/>
                    <a:pt x="446437" y="504247"/>
                    <a:pt x="448818" y="502342"/>
                  </a:cubicBezTo>
                  <a:cubicBezTo>
                    <a:pt x="453009" y="499008"/>
                    <a:pt x="457200" y="495674"/>
                    <a:pt x="461010" y="491960"/>
                  </a:cubicBezTo>
                  <a:cubicBezTo>
                    <a:pt x="490919" y="463861"/>
                    <a:pt x="515207" y="432524"/>
                    <a:pt x="525018" y="392614"/>
                  </a:cubicBezTo>
                  <a:cubicBezTo>
                    <a:pt x="525304" y="391471"/>
                    <a:pt x="527304" y="389852"/>
                    <a:pt x="528352" y="389947"/>
                  </a:cubicBezTo>
                  <a:cubicBezTo>
                    <a:pt x="536448" y="391185"/>
                    <a:pt x="540163" y="386804"/>
                    <a:pt x="542925" y="380517"/>
                  </a:cubicBezTo>
                  <a:cubicBezTo>
                    <a:pt x="545878" y="373754"/>
                    <a:pt x="548926" y="366992"/>
                    <a:pt x="552545" y="360515"/>
                  </a:cubicBezTo>
                  <a:cubicBezTo>
                    <a:pt x="558070" y="350513"/>
                    <a:pt x="560451" y="339941"/>
                    <a:pt x="559784" y="328606"/>
                  </a:cubicBezTo>
                  <a:cubicBezTo>
                    <a:pt x="559118" y="315366"/>
                    <a:pt x="553593" y="307365"/>
                    <a:pt x="542639" y="304222"/>
                  </a:cubicBezTo>
                  <a:cubicBezTo>
                    <a:pt x="542735" y="302508"/>
                    <a:pt x="542830" y="300889"/>
                    <a:pt x="543020" y="299174"/>
                  </a:cubicBezTo>
                  <a:cubicBezTo>
                    <a:pt x="545497" y="277457"/>
                    <a:pt x="548450" y="255740"/>
                    <a:pt x="550355" y="233927"/>
                  </a:cubicBezTo>
                  <a:cubicBezTo>
                    <a:pt x="553117" y="201828"/>
                    <a:pt x="549688" y="170110"/>
                    <a:pt x="541782" y="138868"/>
                  </a:cubicBezTo>
                  <a:cubicBezTo>
                    <a:pt x="531495" y="98196"/>
                    <a:pt x="509111" y="65430"/>
                    <a:pt x="472154" y="42189"/>
                  </a:cubicBezTo>
                  <a:cubicBezTo>
                    <a:pt x="441865" y="23139"/>
                    <a:pt x="408908" y="11519"/>
                    <a:pt x="372713" y="8280"/>
                  </a:cubicBezTo>
                  <a:cubicBezTo>
                    <a:pt x="352711" y="6470"/>
                    <a:pt x="332708" y="6756"/>
                    <a:pt x="312896" y="9614"/>
                  </a:cubicBezTo>
                  <a:cubicBezTo>
                    <a:pt x="286226" y="13424"/>
                    <a:pt x="260413" y="20472"/>
                    <a:pt x="235934" y="31140"/>
                  </a:cubicBezTo>
                  <a:cubicBezTo>
                    <a:pt x="217265" y="39236"/>
                    <a:pt x="202025" y="51810"/>
                    <a:pt x="191357" y="68859"/>
                  </a:cubicBezTo>
                  <a:cubicBezTo>
                    <a:pt x="186881" y="76003"/>
                    <a:pt x="184404" y="83813"/>
                    <a:pt x="184213" y="93243"/>
                  </a:cubicBezTo>
                  <a:cubicBezTo>
                    <a:pt x="186404" y="91243"/>
                    <a:pt x="187547" y="89814"/>
                    <a:pt x="189071" y="88862"/>
                  </a:cubicBezTo>
                  <a:cubicBezTo>
                    <a:pt x="196406" y="84099"/>
                    <a:pt x="203549" y="78956"/>
                    <a:pt x="211360" y="75051"/>
                  </a:cubicBezTo>
                  <a:cubicBezTo>
                    <a:pt x="218789" y="71336"/>
                    <a:pt x="226504" y="72288"/>
                    <a:pt x="233553" y="77622"/>
                  </a:cubicBezTo>
                  <a:cubicBezTo>
                    <a:pt x="230791" y="78765"/>
                    <a:pt x="228314" y="79813"/>
                    <a:pt x="225838" y="80956"/>
                  </a:cubicBezTo>
                  <a:cubicBezTo>
                    <a:pt x="223171" y="82194"/>
                    <a:pt x="220504" y="83433"/>
                    <a:pt x="217932" y="84956"/>
                  </a:cubicBezTo>
                  <a:cubicBezTo>
                    <a:pt x="192215" y="100482"/>
                    <a:pt x="177927" y="123628"/>
                    <a:pt x="170498" y="151060"/>
                  </a:cubicBezTo>
                  <a:cubicBezTo>
                    <a:pt x="164592" y="172777"/>
                    <a:pt x="162306" y="194875"/>
                    <a:pt x="165163" y="217163"/>
                  </a:cubicBezTo>
                  <a:cubicBezTo>
                    <a:pt x="167640" y="236499"/>
                    <a:pt x="170402" y="255835"/>
                    <a:pt x="173736" y="275076"/>
                  </a:cubicBezTo>
                  <a:cubicBezTo>
                    <a:pt x="175450" y="284981"/>
                    <a:pt x="178594" y="294697"/>
                    <a:pt x="181166" y="304794"/>
                  </a:cubicBezTo>
                  <a:cubicBezTo>
                    <a:pt x="173927" y="305841"/>
                    <a:pt x="170498" y="310414"/>
                    <a:pt x="168212" y="316128"/>
                  </a:cubicBezTo>
                  <a:cubicBezTo>
                    <a:pt x="164783" y="324796"/>
                    <a:pt x="164306" y="333749"/>
                    <a:pt x="165925" y="342798"/>
                  </a:cubicBezTo>
                  <a:cubicBezTo>
                    <a:pt x="168783" y="358133"/>
                    <a:pt x="178308" y="370992"/>
                    <a:pt x="184499" y="384994"/>
                  </a:cubicBezTo>
                  <a:cubicBezTo>
                    <a:pt x="187642" y="392042"/>
                    <a:pt x="197644" y="392042"/>
                    <a:pt x="203263" y="385851"/>
                  </a:cubicBezTo>
                  <a:cubicBezTo>
                    <a:pt x="203549" y="386518"/>
                    <a:pt x="204025" y="387090"/>
                    <a:pt x="204121" y="387661"/>
                  </a:cubicBezTo>
                  <a:cubicBezTo>
                    <a:pt x="210312" y="419951"/>
                    <a:pt x="228029" y="446526"/>
                    <a:pt x="250412" y="470433"/>
                  </a:cubicBezTo>
                  <a:cubicBezTo>
                    <a:pt x="260318" y="481006"/>
                    <a:pt x="271748" y="490340"/>
                    <a:pt x="282416" y="500342"/>
                  </a:cubicBezTo>
                  <a:cubicBezTo>
                    <a:pt x="283655" y="501485"/>
                    <a:pt x="285369" y="503485"/>
                    <a:pt x="285083" y="504628"/>
                  </a:cubicBezTo>
                  <a:cubicBezTo>
                    <a:pt x="281750" y="516820"/>
                    <a:pt x="278130" y="528917"/>
                    <a:pt x="275177" y="538823"/>
                  </a:cubicBezTo>
                  <a:cubicBezTo>
                    <a:pt x="232505" y="553396"/>
                    <a:pt x="192405" y="568445"/>
                    <a:pt x="151543" y="582828"/>
                  </a:cubicBezTo>
                  <a:cubicBezTo>
                    <a:pt x="153543" y="584352"/>
                    <a:pt x="154972" y="585400"/>
                    <a:pt x="156972" y="587019"/>
                  </a:cubicBezTo>
                  <a:cubicBezTo>
                    <a:pt x="139446" y="593211"/>
                    <a:pt x="122682" y="599116"/>
                    <a:pt x="105918" y="605212"/>
                  </a:cubicBezTo>
                  <a:cubicBezTo>
                    <a:pt x="65246" y="619881"/>
                    <a:pt x="38862" y="648170"/>
                    <a:pt x="22670" y="685889"/>
                  </a:cubicBezTo>
                  <a:cubicBezTo>
                    <a:pt x="12573" y="709321"/>
                    <a:pt x="8763" y="733895"/>
                    <a:pt x="7144" y="758945"/>
                  </a:cubicBezTo>
                  <a:lnTo>
                    <a:pt x="723043" y="758945"/>
                  </a:lnTo>
                  <a:lnTo>
                    <a:pt x="723043" y="759041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14617509" y="5742820"/>
              <a:ext cx="723900" cy="762000"/>
            </a:xfrm>
            <a:custGeom>
              <a:avLst/>
              <a:gdLst/>
              <a:ahLst/>
              <a:cxnLst/>
              <a:rect l="l" t="t" r="r" b="b"/>
              <a:pathLst>
                <a:path w="723900" h="762000" extrusionOk="0">
                  <a:moveTo>
                    <a:pt x="723043" y="759041"/>
                  </a:moveTo>
                  <a:cubicBezTo>
                    <a:pt x="722376" y="737514"/>
                    <a:pt x="718757" y="716464"/>
                    <a:pt x="711517" y="695890"/>
                  </a:cubicBezTo>
                  <a:cubicBezTo>
                    <a:pt x="698659" y="659314"/>
                    <a:pt x="676180" y="629787"/>
                    <a:pt x="639699" y="611784"/>
                  </a:cubicBezTo>
                  <a:cubicBezTo>
                    <a:pt x="626936" y="605498"/>
                    <a:pt x="612839" y="601592"/>
                    <a:pt x="599408" y="596639"/>
                  </a:cubicBezTo>
                  <a:cubicBezTo>
                    <a:pt x="590074" y="593211"/>
                    <a:pt x="580739" y="589877"/>
                    <a:pt x="570833" y="586353"/>
                  </a:cubicBezTo>
                  <a:cubicBezTo>
                    <a:pt x="572738" y="584924"/>
                    <a:pt x="573977" y="584066"/>
                    <a:pt x="575501" y="583019"/>
                  </a:cubicBezTo>
                  <a:cubicBezTo>
                    <a:pt x="573881" y="582447"/>
                    <a:pt x="572643" y="581876"/>
                    <a:pt x="571310" y="581495"/>
                  </a:cubicBezTo>
                  <a:cubicBezTo>
                    <a:pt x="534638" y="568350"/>
                    <a:pt x="497967" y="555206"/>
                    <a:pt x="461296" y="542061"/>
                  </a:cubicBezTo>
                  <a:cubicBezTo>
                    <a:pt x="457581" y="540728"/>
                    <a:pt x="455200" y="538918"/>
                    <a:pt x="454152" y="535013"/>
                  </a:cubicBezTo>
                  <a:cubicBezTo>
                    <a:pt x="451866" y="526345"/>
                    <a:pt x="449390" y="517582"/>
                    <a:pt x="446532" y="509105"/>
                  </a:cubicBezTo>
                  <a:cubicBezTo>
                    <a:pt x="445389" y="505866"/>
                    <a:pt x="446437" y="504247"/>
                    <a:pt x="448818" y="502342"/>
                  </a:cubicBezTo>
                  <a:cubicBezTo>
                    <a:pt x="453009" y="499008"/>
                    <a:pt x="457200" y="495674"/>
                    <a:pt x="461010" y="491960"/>
                  </a:cubicBezTo>
                  <a:cubicBezTo>
                    <a:pt x="490918" y="463861"/>
                    <a:pt x="515207" y="432524"/>
                    <a:pt x="525018" y="392614"/>
                  </a:cubicBezTo>
                  <a:cubicBezTo>
                    <a:pt x="525304" y="391471"/>
                    <a:pt x="527304" y="389852"/>
                    <a:pt x="528352" y="389947"/>
                  </a:cubicBezTo>
                  <a:cubicBezTo>
                    <a:pt x="536448" y="391185"/>
                    <a:pt x="540163" y="386804"/>
                    <a:pt x="542925" y="380517"/>
                  </a:cubicBezTo>
                  <a:cubicBezTo>
                    <a:pt x="545878" y="373754"/>
                    <a:pt x="548926" y="366992"/>
                    <a:pt x="552545" y="360515"/>
                  </a:cubicBezTo>
                  <a:cubicBezTo>
                    <a:pt x="558070" y="350513"/>
                    <a:pt x="560451" y="339941"/>
                    <a:pt x="559784" y="328606"/>
                  </a:cubicBezTo>
                  <a:cubicBezTo>
                    <a:pt x="559118" y="315366"/>
                    <a:pt x="553593" y="307365"/>
                    <a:pt x="542639" y="304222"/>
                  </a:cubicBezTo>
                  <a:cubicBezTo>
                    <a:pt x="542735" y="302507"/>
                    <a:pt x="542830" y="300888"/>
                    <a:pt x="543020" y="299174"/>
                  </a:cubicBezTo>
                  <a:cubicBezTo>
                    <a:pt x="545497" y="277457"/>
                    <a:pt x="548450" y="255740"/>
                    <a:pt x="550355" y="233928"/>
                  </a:cubicBezTo>
                  <a:cubicBezTo>
                    <a:pt x="553117" y="201828"/>
                    <a:pt x="549688" y="170110"/>
                    <a:pt x="541782" y="138868"/>
                  </a:cubicBezTo>
                  <a:cubicBezTo>
                    <a:pt x="531495" y="98196"/>
                    <a:pt x="509111" y="65430"/>
                    <a:pt x="472154" y="42189"/>
                  </a:cubicBezTo>
                  <a:cubicBezTo>
                    <a:pt x="441865" y="23139"/>
                    <a:pt x="408908" y="11519"/>
                    <a:pt x="372713" y="8280"/>
                  </a:cubicBezTo>
                  <a:cubicBezTo>
                    <a:pt x="352711" y="6470"/>
                    <a:pt x="332708" y="6756"/>
                    <a:pt x="312896" y="9614"/>
                  </a:cubicBezTo>
                  <a:cubicBezTo>
                    <a:pt x="286226" y="13424"/>
                    <a:pt x="260414" y="20472"/>
                    <a:pt x="235934" y="31140"/>
                  </a:cubicBezTo>
                  <a:cubicBezTo>
                    <a:pt x="217265" y="39236"/>
                    <a:pt x="202025" y="51809"/>
                    <a:pt x="191357" y="68859"/>
                  </a:cubicBezTo>
                  <a:cubicBezTo>
                    <a:pt x="186880" y="76003"/>
                    <a:pt x="184404" y="83813"/>
                    <a:pt x="184214" y="93243"/>
                  </a:cubicBezTo>
                  <a:cubicBezTo>
                    <a:pt x="186404" y="91243"/>
                    <a:pt x="187547" y="89814"/>
                    <a:pt x="189071" y="88862"/>
                  </a:cubicBezTo>
                  <a:cubicBezTo>
                    <a:pt x="196405" y="84099"/>
                    <a:pt x="203549" y="78956"/>
                    <a:pt x="211360" y="75050"/>
                  </a:cubicBezTo>
                  <a:cubicBezTo>
                    <a:pt x="218789" y="71336"/>
                    <a:pt x="226505" y="72288"/>
                    <a:pt x="233553" y="77622"/>
                  </a:cubicBezTo>
                  <a:cubicBezTo>
                    <a:pt x="230791" y="78765"/>
                    <a:pt x="228314" y="79813"/>
                    <a:pt x="225838" y="80956"/>
                  </a:cubicBezTo>
                  <a:cubicBezTo>
                    <a:pt x="223171" y="82194"/>
                    <a:pt x="220504" y="83432"/>
                    <a:pt x="217932" y="84956"/>
                  </a:cubicBezTo>
                  <a:cubicBezTo>
                    <a:pt x="192215" y="100482"/>
                    <a:pt x="177927" y="123628"/>
                    <a:pt x="170497" y="151060"/>
                  </a:cubicBezTo>
                  <a:cubicBezTo>
                    <a:pt x="164592" y="172777"/>
                    <a:pt x="162306" y="194875"/>
                    <a:pt x="165164" y="217163"/>
                  </a:cubicBezTo>
                  <a:cubicBezTo>
                    <a:pt x="167640" y="236499"/>
                    <a:pt x="170402" y="255835"/>
                    <a:pt x="173736" y="275075"/>
                  </a:cubicBezTo>
                  <a:cubicBezTo>
                    <a:pt x="175451" y="284981"/>
                    <a:pt x="178594" y="294697"/>
                    <a:pt x="181166" y="304794"/>
                  </a:cubicBezTo>
                  <a:cubicBezTo>
                    <a:pt x="173926" y="305841"/>
                    <a:pt x="170497" y="310413"/>
                    <a:pt x="168212" y="316128"/>
                  </a:cubicBezTo>
                  <a:cubicBezTo>
                    <a:pt x="164783" y="324796"/>
                    <a:pt x="164306" y="333749"/>
                    <a:pt x="165926" y="342798"/>
                  </a:cubicBezTo>
                  <a:cubicBezTo>
                    <a:pt x="168783" y="358133"/>
                    <a:pt x="178308" y="370992"/>
                    <a:pt x="184499" y="384994"/>
                  </a:cubicBezTo>
                  <a:cubicBezTo>
                    <a:pt x="187643" y="392042"/>
                    <a:pt x="197644" y="392042"/>
                    <a:pt x="203264" y="385851"/>
                  </a:cubicBezTo>
                  <a:cubicBezTo>
                    <a:pt x="203549" y="386518"/>
                    <a:pt x="204026" y="387089"/>
                    <a:pt x="204121" y="387661"/>
                  </a:cubicBezTo>
                  <a:cubicBezTo>
                    <a:pt x="210312" y="419951"/>
                    <a:pt x="228028" y="446525"/>
                    <a:pt x="250412" y="470433"/>
                  </a:cubicBezTo>
                  <a:cubicBezTo>
                    <a:pt x="260318" y="481006"/>
                    <a:pt x="271748" y="490340"/>
                    <a:pt x="282416" y="500342"/>
                  </a:cubicBezTo>
                  <a:cubicBezTo>
                    <a:pt x="283655" y="501485"/>
                    <a:pt x="285369" y="503485"/>
                    <a:pt x="285083" y="504628"/>
                  </a:cubicBezTo>
                  <a:cubicBezTo>
                    <a:pt x="281749" y="516820"/>
                    <a:pt x="278130" y="528917"/>
                    <a:pt x="275177" y="538823"/>
                  </a:cubicBezTo>
                  <a:cubicBezTo>
                    <a:pt x="232505" y="553396"/>
                    <a:pt x="192405" y="568445"/>
                    <a:pt x="151543" y="582828"/>
                  </a:cubicBezTo>
                  <a:cubicBezTo>
                    <a:pt x="153543" y="584352"/>
                    <a:pt x="154972" y="585400"/>
                    <a:pt x="156972" y="587019"/>
                  </a:cubicBezTo>
                  <a:cubicBezTo>
                    <a:pt x="139446" y="593211"/>
                    <a:pt x="122682" y="599116"/>
                    <a:pt x="105918" y="605212"/>
                  </a:cubicBezTo>
                  <a:cubicBezTo>
                    <a:pt x="65246" y="619880"/>
                    <a:pt x="38862" y="648170"/>
                    <a:pt x="22670" y="685889"/>
                  </a:cubicBezTo>
                  <a:cubicBezTo>
                    <a:pt x="12573" y="709320"/>
                    <a:pt x="8763" y="733895"/>
                    <a:pt x="7144" y="758945"/>
                  </a:cubicBezTo>
                  <a:lnTo>
                    <a:pt x="723043" y="759041"/>
                  </a:lnTo>
                  <a:lnTo>
                    <a:pt x="723043" y="759041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15606775" y="6721037"/>
              <a:ext cx="723900" cy="762000"/>
            </a:xfrm>
            <a:custGeom>
              <a:avLst/>
              <a:gdLst/>
              <a:ahLst/>
              <a:cxnLst/>
              <a:rect l="l" t="t" r="r" b="b"/>
              <a:pathLst>
                <a:path w="723900" h="762000" extrusionOk="0">
                  <a:moveTo>
                    <a:pt x="723043" y="759041"/>
                  </a:moveTo>
                  <a:cubicBezTo>
                    <a:pt x="722376" y="737514"/>
                    <a:pt x="718757" y="716464"/>
                    <a:pt x="711518" y="695890"/>
                  </a:cubicBezTo>
                  <a:cubicBezTo>
                    <a:pt x="698659" y="659314"/>
                    <a:pt x="676180" y="629786"/>
                    <a:pt x="639699" y="611784"/>
                  </a:cubicBezTo>
                  <a:cubicBezTo>
                    <a:pt x="626936" y="605498"/>
                    <a:pt x="612838" y="601593"/>
                    <a:pt x="599408" y="596640"/>
                  </a:cubicBezTo>
                  <a:cubicBezTo>
                    <a:pt x="590074" y="593211"/>
                    <a:pt x="580739" y="589877"/>
                    <a:pt x="570833" y="586353"/>
                  </a:cubicBezTo>
                  <a:cubicBezTo>
                    <a:pt x="572738" y="584924"/>
                    <a:pt x="573977" y="584067"/>
                    <a:pt x="575501" y="583019"/>
                  </a:cubicBezTo>
                  <a:cubicBezTo>
                    <a:pt x="573881" y="582447"/>
                    <a:pt x="572643" y="581876"/>
                    <a:pt x="571310" y="581495"/>
                  </a:cubicBezTo>
                  <a:cubicBezTo>
                    <a:pt x="534638" y="568350"/>
                    <a:pt x="497967" y="555206"/>
                    <a:pt x="461296" y="542061"/>
                  </a:cubicBezTo>
                  <a:cubicBezTo>
                    <a:pt x="457581" y="540728"/>
                    <a:pt x="455200" y="538918"/>
                    <a:pt x="454152" y="535013"/>
                  </a:cubicBezTo>
                  <a:cubicBezTo>
                    <a:pt x="451866" y="526345"/>
                    <a:pt x="449390" y="517582"/>
                    <a:pt x="446532" y="509105"/>
                  </a:cubicBezTo>
                  <a:cubicBezTo>
                    <a:pt x="445389" y="505866"/>
                    <a:pt x="446437" y="504247"/>
                    <a:pt x="448818" y="502342"/>
                  </a:cubicBezTo>
                  <a:cubicBezTo>
                    <a:pt x="453009" y="499008"/>
                    <a:pt x="457200" y="495675"/>
                    <a:pt x="461010" y="491960"/>
                  </a:cubicBezTo>
                  <a:cubicBezTo>
                    <a:pt x="490919" y="463861"/>
                    <a:pt x="515207" y="432524"/>
                    <a:pt x="525018" y="392614"/>
                  </a:cubicBezTo>
                  <a:cubicBezTo>
                    <a:pt x="525304" y="391471"/>
                    <a:pt x="527304" y="389852"/>
                    <a:pt x="528352" y="389947"/>
                  </a:cubicBezTo>
                  <a:cubicBezTo>
                    <a:pt x="536448" y="391185"/>
                    <a:pt x="540163" y="386804"/>
                    <a:pt x="542925" y="380517"/>
                  </a:cubicBezTo>
                  <a:cubicBezTo>
                    <a:pt x="545878" y="373754"/>
                    <a:pt x="548926" y="366992"/>
                    <a:pt x="552545" y="360515"/>
                  </a:cubicBezTo>
                  <a:cubicBezTo>
                    <a:pt x="558070" y="350514"/>
                    <a:pt x="560451" y="339941"/>
                    <a:pt x="559784" y="328606"/>
                  </a:cubicBezTo>
                  <a:cubicBezTo>
                    <a:pt x="559118" y="315366"/>
                    <a:pt x="553593" y="307365"/>
                    <a:pt x="542639" y="304222"/>
                  </a:cubicBezTo>
                  <a:cubicBezTo>
                    <a:pt x="542735" y="302508"/>
                    <a:pt x="542830" y="300888"/>
                    <a:pt x="543020" y="299174"/>
                  </a:cubicBezTo>
                  <a:cubicBezTo>
                    <a:pt x="545497" y="277457"/>
                    <a:pt x="548450" y="255740"/>
                    <a:pt x="550355" y="233927"/>
                  </a:cubicBezTo>
                  <a:cubicBezTo>
                    <a:pt x="553117" y="201828"/>
                    <a:pt x="549688" y="170110"/>
                    <a:pt x="541782" y="138868"/>
                  </a:cubicBezTo>
                  <a:cubicBezTo>
                    <a:pt x="531495" y="98196"/>
                    <a:pt x="509111" y="65430"/>
                    <a:pt x="472154" y="42189"/>
                  </a:cubicBezTo>
                  <a:cubicBezTo>
                    <a:pt x="441865" y="23139"/>
                    <a:pt x="408908" y="11519"/>
                    <a:pt x="372713" y="8280"/>
                  </a:cubicBezTo>
                  <a:cubicBezTo>
                    <a:pt x="352711" y="6470"/>
                    <a:pt x="332708" y="6756"/>
                    <a:pt x="312896" y="9614"/>
                  </a:cubicBezTo>
                  <a:cubicBezTo>
                    <a:pt x="286226" y="13424"/>
                    <a:pt x="260413" y="20472"/>
                    <a:pt x="235934" y="31140"/>
                  </a:cubicBezTo>
                  <a:cubicBezTo>
                    <a:pt x="217265" y="39236"/>
                    <a:pt x="202025" y="51810"/>
                    <a:pt x="191357" y="68859"/>
                  </a:cubicBezTo>
                  <a:cubicBezTo>
                    <a:pt x="186881" y="76003"/>
                    <a:pt x="184404" y="83814"/>
                    <a:pt x="184213" y="93243"/>
                  </a:cubicBezTo>
                  <a:cubicBezTo>
                    <a:pt x="186404" y="91243"/>
                    <a:pt x="187547" y="89814"/>
                    <a:pt x="189071" y="88862"/>
                  </a:cubicBezTo>
                  <a:cubicBezTo>
                    <a:pt x="196406" y="84099"/>
                    <a:pt x="203549" y="78956"/>
                    <a:pt x="211360" y="75051"/>
                  </a:cubicBezTo>
                  <a:cubicBezTo>
                    <a:pt x="218789" y="71336"/>
                    <a:pt x="226504" y="72288"/>
                    <a:pt x="233553" y="77622"/>
                  </a:cubicBezTo>
                  <a:cubicBezTo>
                    <a:pt x="230791" y="78765"/>
                    <a:pt x="228314" y="79813"/>
                    <a:pt x="225838" y="80956"/>
                  </a:cubicBezTo>
                  <a:cubicBezTo>
                    <a:pt x="223171" y="82194"/>
                    <a:pt x="220504" y="83433"/>
                    <a:pt x="217932" y="84957"/>
                  </a:cubicBezTo>
                  <a:cubicBezTo>
                    <a:pt x="192215" y="100482"/>
                    <a:pt x="177927" y="123628"/>
                    <a:pt x="170498" y="151060"/>
                  </a:cubicBezTo>
                  <a:cubicBezTo>
                    <a:pt x="164592" y="172777"/>
                    <a:pt x="162306" y="194875"/>
                    <a:pt x="165163" y="217164"/>
                  </a:cubicBezTo>
                  <a:cubicBezTo>
                    <a:pt x="167640" y="236499"/>
                    <a:pt x="170402" y="255835"/>
                    <a:pt x="173736" y="275076"/>
                  </a:cubicBezTo>
                  <a:cubicBezTo>
                    <a:pt x="175450" y="284982"/>
                    <a:pt x="178594" y="294697"/>
                    <a:pt x="181166" y="304794"/>
                  </a:cubicBezTo>
                  <a:cubicBezTo>
                    <a:pt x="173927" y="305841"/>
                    <a:pt x="170498" y="310413"/>
                    <a:pt x="168212" y="316128"/>
                  </a:cubicBezTo>
                  <a:cubicBezTo>
                    <a:pt x="164783" y="324796"/>
                    <a:pt x="164306" y="333750"/>
                    <a:pt x="165925" y="342798"/>
                  </a:cubicBezTo>
                  <a:cubicBezTo>
                    <a:pt x="168783" y="358134"/>
                    <a:pt x="178308" y="370992"/>
                    <a:pt x="184499" y="384994"/>
                  </a:cubicBezTo>
                  <a:cubicBezTo>
                    <a:pt x="187642" y="392043"/>
                    <a:pt x="197644" y="392043"/>
                    <a:pt x="203263" y="385851"/>
                  </a:cubicBezTo>
                  <a:cubicBezTo>
                    <a:pt x="203549" y="386518"/>
                    <a:pt x="204025" y="387090"/>
                    <a:pt x="204121" y="387661"/>
                  </a:cubicBezTo>
                  <a:cubicBezTo>
                    <a:pt x="210312" y="419951"/>
                    <a:pt x="228029" y="446526"/>
                    <a:pt x="250412" y="470433"/>
                  </a:cubicBezTo>
                  <a:cubicBezTo>
                    <a:pt x="260318" y="481006"/>
                    <a:pt x="271748" y="490341"/>
                    <a:pt x="282416" y="500342"/>
                  </a:cubicBezTo>
                  <a:cubicBezTo>
                    <a:pt x="283655" y="501485"/>
                    <a:pt x="285369" y="503485"/>
                    <a:pt x="285083" y="504628"/>
                  </a:cubicBezTo>
                  <a:cubicBezTo>
                    <a:pt x="281750" y="516820"/>
                    <a:pt x="278130" y="528917"/>
                    <a:pt x="275177" y="538823"/>
                  </a:cubicBezTo>
                  <a:cubicBezTo>
                    <a:pt x="232505" y="553396"/>
                    <a:pt x="192405" y="568445"/>
                    <a:pt x="151543" y="582828"/>
                  </a:cubicBezTo>
                  <a:cubicBezTo>
                    <a:pt x="153543" y="584352"/>
                    <a:pt x="154972" y="585400"/>
                    <a:pt x="156972" y="587019"/>
                  </a:cubicBezTo>
                  <a:cubicBezTo>
                    <a:pt x="139446" y="593211"/>
                    <a:pt x="122682" y="599116"/>
                    <a:pt x="105918" y="605212"/>
                  </a:cubicBezTo>
                  <a:cubicBezTo>
                    <a:pt x="65246" y="619881"/>
                    <a:pt x="38862" y="648170"/>
                    <a:pt x="22670" y="685889"/>
                  </a:cubicBezTo>
                  <a:cubicBezTo>
                    <a:pt x="12573" y="709320"/>
                    <a:pt x="8763" y="733895"/>
                    <a:pt x="7144" y="758945"/>
                  </a:cubicBezTo>
                  <a:lnTo>
                    <a:pt x="723043" y="759041"/>
                  </a:lnTo>
                  <a:lnTo>
                    <a:pt x="723043" y="759041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17553495" y="3794531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 extrusionOk="0">
                  <a:moveTo>
                    <a:pt x="749618" y="669932"/>
                  </a:moveTo>
                  <a:cubicBezTo>
                    <a:pt x="736092" y="662788"/>
                    <a:pt x="721900" y="656978"/>
                    <a:pt x="707707" y="651453"/>
                  </a:cubicBezTo>
                  <a:cubicBezTo>
                    <a:pt x="649605" y="628784"/>
                    <a:pt x="591217" y="606686"/>
                    <a:pt x="532447" y="585540"/>
                  </a:cubicBezTo>
                  <a:cubicBezTo>
                    <a:pt x="512445" y="578301"/>
                    <a:pt x="503396" y="565061"/>
                    <a:pt x="502253" y="546202"/>
                  </a:cubicBezTo>
                  <a:cubicBezTo>
                    <a:pt x="501205" y="528295"/>
                    <a:pt x="501968" y="510293"/>
                    <a:pt x="502158" y="492386"/>
                  </a:cubicBezTo>
                  <a:cubicBezTo>
                    <a:pt x="502158" y="490671"/>
                    <a:pt x="503587" y="488480"/>
                    <a:pt x="505015" y="487242"/>
                  </a:cubicBezTo>
                  <a:cubicBezTo>
                    <a:pt x="524732" y="470097"/>
                    <a:pt x="540258" y="450095"/>
                    <a:pt x="546926" y="424949"/>
                  </a:cubicBezTo>
                  <a:cubicBezTo>
                    <a:pt x="550831" y="410090"/>
                    <a:pt x="553212" y="394850"/>
                    <a:pt x="556355" y="379419"/>
                  </a:cubicBezTo>
                  <a:cubicBezTo>
                    <a:pt x="569595" y="382753"/>
                    <a:pt x="578072" y="375514"/>
                    <a:pt x="583882" y="364941"/>
                  </a:cubicBezTo>
                  <a:cubicBezTo>
                    <a:pt x="590645" y="352654"/>
                    <a:pt x="596741" y="339986"/>
                    <a:pt x="602171" y="327127"/>
                  </a:cubicBezTo>
                  <a:cubicBezTo>
                    <a:pt x="608171" y="312839"/>
                    <a:pt x="610743" y="297695"/>
                    <a:pt x="607409" y="282359"/>
                  </a:cubicBezTo>
                  <a:cubicBezTo>
                    <a:pt x="603695" y="265405"/>
                    <a:pt x="599504" y="250451"/>
                    <a:pt x="575501" y="252927"/>
                  </a:cubicBezTo>
                  <a:cubicBezTo>
                    <a:pt x="575405" y="252546"/>
                    <a:pt x="575120" y="252165"/>
                    <a:pt x="575215" y="251784"/>
                  </a:cubicBezTo>
                  <a:cubicBezTo>
                    <a:pt x="578358" y="218256"/>
                    <a:pt x="581692" y="184823"/>
                    <a:pt x="584549" y="151295"/>
                  </a:cubicBezTo>
                  <a:cubicBezTo>
                    <a:pt x="585788" y="136722"/>
                    <a:pt x="586645" y="121863"/>
                    <a:pt x="581311" y="107957"/>
                  </a:cubicBezTo>
                  <a:cubicBezTo>
                    <a:pt x="565213" y="65285"/>
                    <a:pt x="536638" y="34328"/>
                    <a:pt x="490347" y="20993"/>
                  </a:cubicBezTo>
                  <a:cubicBezTo>
                    <a:pt x="436055" y="5277"/>
                    <a:pt x="381000" y="3086"/>
                    <a:pt x="325469" y="13659"/>
                  </a:cubicBezTo>
                  <a:cubicBezTo>
                    <a:pt x="288417" y="20708"/>
                    <a:pt x="255079" y="34043"/>
                    <a:pt x="230886" y="64523"/>
                  </a:cubicBezTo>
                  <a:cubicBezTo>
                    <a:pt x="212312" y="87954"/>
                    <a:pt x="200215" y="112719"/>
                    <a:pt x="202502" y="142628"/>
                  </a:cubicBezTo>
                  <a:cubicBezTo>
                    <a:pt x="204597" y="170060"/>
                    <a:pt x="207359" y="197396"/>
                    <a:pt x="209836" y="224828"/>
                  </a:cubicBezTo>
                  <a:cubicBezTo>
                    <a:pt x="210693" y="234258"/>
                    <a:pt x="211646" y="243593"/>
                    <a:pt x="212598" y="253403"/>
                  </a:cubicBezTo>
                  <a:cubicBezTo>
                    <a:pt x="210979" y="253308"/>
                    <a:pt x="209836" y="253308"/>
                    <a:pt x="208788" y="253213"/>
                  </a:cubicBezTo>
                  <a:cubicBezTo>
                    <a:pt x="196691" y="252165"/>
                    <a:pt x="190881" y="255213"/>
                    <a:pt x="185547" y="265595"/>
                  </a:cubicBezTo>
                  <a:cubicBezTo>
                    <a:pt x="180404" y="275692"/>
                    <a:pt x="178594" y="286360"/>
                    <a:pt x="179070" y="297599"/>
                  </a:cubicBezTo>
                  <a:cubicBezTo>
                    <a:pt x="180118" y="322269"/>
                    <a:pt x="191453" y="343510"/>
                    <a:pt x="203359" y="364465"/>
                  </a:cubicBezTo>
                  <a:cubicBezTo>
                    <a:pt x="209455" y="375133"/>
                    <a:pt x="217741" y="382658"/>
                    <a:pt x="231934" y="379229"/>
                  </a:cubicBezTo>
                  <a:cubicBezTo>
                    <a:pt x="233458" y="389325"/>
                    <a:pt x="234791" y="398945"/>
                    <a:pt x="236411" y="408470"/>
                  </a:cubicBezTo>
                  <a:cubicBezTo>
                    <a:pt x="241840" y="439903"/>
                    <a:pt x="257556" y="465811"/>
                    <a:pt x="282130" y="486956"/>
                  </a:cubicBezTo>
                  <a:cubicBezTo>
                    <a:pt x="283940" y="488576"/>
                    <a:pt x="285464" y="491528"/>
                    <a:pt x="285560" y="493814"/>
                  </a:cubicBezTo>
                  <a:cubicBezTo>
                    <a:pt x="286036" y="509435"/>
                    <a:pt x="286703" y="525152"/>
                    <a:pt x="286036" y="540773"/>
                  </a:cubicBezTo>
                  <a:cubicBezTo>
                    <a:pt x="285083" y="563061"/>
                    <a:pt x="276606" y="580682"/>
                    <a:pt x="251555" y="586397"/>
                  </a:cubicBezTo>
                  <a:cubicBezTo>
                    <a:pt x="250317" y="586683"/>
                    <a:pt x="249079" y="587255"/>
                    <a:pt x="247840" y="587731"/>
                  </a:cubicBezTo>
                  <a:cubicBezTo>
                    <a:pt x="185261" y="609924"/>
                    <a:pt x="122491" y="631641"/>
                    <a:pt x="62103" y="659168"/>
                  </a:cubicBezTo>
                  <a:cubicBezTo>
                    <a:pt x="42863" y="667931"/>
                    <a:pt x="23431" y="676599"/>
                    <a:pt x="7144" y="689934"/>
                  </a:cubicBezTo>
                  <a:lnTo>
                    <a:pt x="7144" y="751085"/>
                  </a:lnTo>
                  <a:cubicBezTo>
                    <a:pt x="254698" y="751085"/>
                    <a:pt x="501682" y="751085"/>
                    <a:pt x="749427" y="751085"/>
                  </a:cubicBezTo>
                  <a:lnTo>
                    <a:pt x="749427" y="669932"/>
                  </a:lnTo>
                  <a:lnTo>
                    <a:pt x="749618" y="669932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17553495" y="5750871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 extrusionOk="0">
                  <a:moveTo>
                    <a:pt x="749618" y="669932"/>
                  </a:moveTo>
                  <a:cubicBezTo>
                    <a:pt x="736092" y="662788"/>
                    <a:pt x="721900" y="656978"/>
                    <a:pt x="707707" y="651453"/>
                  </a:cubicBezTo>
                  <a:cubicBezTo>
                    <a:pt x="649605" y="628784"/>
                    <a:pt x="591217" y="606686"/>
                    <a:pt x="532447" y="585540"/>
                  </a:cubicBezTo>
                  <a:cubicBezTo>
                    <a:pt x="512445" y="578301"/>
                    <a:pt x="503396" y="565061"/>
                    <a:pt x="502253" y="546202"/>
                  </a:cubicBezTo>
                  <a:cubicBezTo>
                    <a:pt x="501205" y="528295"/>
                    <a:pt x="501968" y="510293"/>
                    <a:pt x="502158" y="492386"/>
                  </a:cubicBezTo>
                  <a:cubicBezTo>
                    <a:pt x="502158" y="490671"/>
                    <a:pt x="503587" y="488480"/>
                    <a:pt x="505015" y="487242"/>
                  </a:cubicBezTo>
                  <a:cubicBezTo>
                    <a:pt x="524732" y="470097"/>
                    <a:pt x="540258" y="450094"/>
                    <a:pt x="546926" y="424949"/>
                  </a:cubicBezTo>
                  <a:cubicBezTo>
                    <a:pt x="550831" y="410090"/>
                    <a:pt x="553212" y="394850"/>
                    <a:pt x="556355" y="379419"/>
                  </a:cubicBezTo>
                  <a:cubicBezTo>
                    <a:pt x="569595" y="382753"/>
                    <a:pt x="578072" y="375514"/>
                    <a:pt x="583882" y="364941"/>
                  </a:cubicBezTo>
                  <a:cubicBezTo>
                    <a:pt x="590645" y="352654"/>
                    <a:pt x="596741" y="339986"/>
                    <a:pt x="602171" y="327127"/>
                  </a:cubicBezTo>
                  <a:cubicBezTo>
                    <a:pt x="608171" y="312839"/>
                    <a:pt x="610743" y="297694"/>
                    <a:pt x="607409" y="282359"/>
                  </a:cubicBezTo>
                  <a:cubicBezTo>
                    <a:pt x="603695" y="265405"/>
                    <a:pt x="599504" y="250451"/>
                    <a:pt x="575501" y="252927"/>
                  </a:cubicBezTo>
                  <a:cubicBezTo>
                    <a:pt x="575405" y="252546"/>
                    <a:pt x="575120" y="252165"/>
                    <a:pt x="575215" y="251784"/>
                  </a:cubicBezTo>
                  <a:cubicBezTo>
                    <a:pt x="578358" y="218256"/>
                    <a:pt x="581692" y="184823"/>
                    <a:pt x="584549" y="151295"/>
                  </a:cubicBezTo>
                  <a:cubicBezTo>
                    <a:pt x="585788" y="136722"/>
                    <a:pt x="586645" y="121863"/>
                    <a:pt x="581311" y="107957"/>
                  </a:cubicBezTo>
                  <a:cubicBezTo>
                    <a:pt x="565213" y="65285"/>
                    <a:pt x="536638" y="34328"/>
                    <a:pt x="490347" y="20993"/>
                  </a:cubicBezTo>
                  <a:cubicBezTo>
                    <a:pt x="436055" y="5277"/>
                    <a:pt x="381000" y="3086"/>
                    <a:pt x="325469" y="13659"/>
                  </a:cubicBezTo>
                  <a:cubicBezTo>
                    <a:pt x="288417" y="20708"/>
                    <a:pt x="255079" y="34043"/>
                    <a:pt x="230886" y="64523"/>
                  </a:cubicBezTo>
                  <a:cubicBezTo>
                    <a:pt x="212312" y="87954"/>
                    <a:pt x="200215" y="112719"/>
                    <a:pt x="202502" y="142627"/>
                  </a:cubicBezTo>
                  <a:cubicBezTo>
                    <a:pt x="204597" y="170060"/>
                    <a:pt x="207359" y="197396"/>
                    <a:pt x="209836" y="224828"/>
                  </a:cubicBezTo>
                  <a:cubicBezTo>
                    <a:pt x="210693" y="234258"/>
                    <a:pt x="211646" y="243593"/>
                    <a:pt x="212598" y="253403"/>
                  </a:cubicBezTo>
                  <a:cubicBezTo>
                    <a:pt x="210979" y="253308"/>
                    <a:pt x="209836" y="253308"/>
                    <a:pt x="208788" y="253213"/>
                  </a:cubicBezTo>
                  <a:cubicBezTo>
                    <a:pt x="196691" y="252165"/>
                    <a:pt x="190881" y="255213"/>
                    <a:pt x="185547" y="265595"/>
                  </a:cubicBezTo>
                  <a:cubicBezTo>
                    <a:pt x="180404" y="275692"/>
                    <a:pt x="178594" y="286360"/>
                    <a:pt x="179070" y="297599"/>
                  </a:cubicBezTo>
                  <a:cubicBezTo>
                    <a:pt x="180118" y="322269"/>
                    <a:pt x="191453" y="343510"/>
                    <a:pt x="203359" y="364465"/>
                  </a:cubicBezTo>
                  <a:cubicBezTo>
                    <a:pt x="209455" y="375133"/>
                    <a:pt x="217741" y="382658"/>
                    <a:pt x="231934" y="379228"/>
                  </a:cubicBezTo>
                  <a:cubicBezTo>
                    <a:pt x="233458" y="389325"/>
                    <a:pt x="234791" y="398945"/>
                    <a:pt x="236411" y="408470"/>
                  </a:cubicBezTo>
                  <a:cubicBezTo>
                    <a:pt x="241840" y="439903"/>
                    <a:pt x="257556" y="465811"/>
                    <a:pt x="282130" y="486956"/>
                  </a:cubicBezTo>
                  <a:cubicBezTo>
                    <a:pt x="283940" y="488576"/>
                    <a:pt x="285464" y="491528"/>
                    <a:pt x="285560" y="493814"/>
                  </a:cubicBezTo>
                  <a:cubicBezTo>
                    <a:pt x="286036" y="509435"/>
                    <a:pt x="286703" y="525152"/>
                    <a:pt x="286036" y="540773"/>
                  </a:cubicBezTo>
                  <a:cubicBezTo>
                    <a:pt x="285083" y="563061"/>
                    <a:pt x="276606" y="580682"/>
                    <a:pt x="251555" y="586397"/>
                  </a:cubicBezTo>
                  <a:cubicBezTo>
                    <a:pt x="250317" y="586683"/>
                    <a:pt x="249079" y="587255"/>
                    <a:pt x="247840" y="587731"/>
                  </a:cubicBezTo>
                  <a:cubicBezTo>
                    <a:pt x="185261" y="609924"/>
                    <a:pt x="122491" y="631641"/>
                    <a:pt x="62103" y="659168"/>
                  </a:cubicBezTo>
                  <a:cubicBezTo>
                    <a:pt x="42863" y="667931"/>
                    <a:pt x="23431" y="676599"/>
                    <a:pt x="7144" y="689934"/>
                  </a:cubicBezTo>
                  <a:lnTo>
                    <a:pt x="7144" y="751085"/>
                  </a:lnTo>
                  <a:cubicBezTo>
                    <a:pt x="254698" y="751085"/>
                    <a:pt x="501682" y="751085"/>
                    <a:pt x="749427" y="751085"/>
                  </a:cubicBezTo>
                  <a:lnTo>
                    <a:pt x="749427" y="669932"/>
                  </a:lnTo>
                  <a:lnTo>
                    <a:pt x="749618" y="669932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18517330" y="4772749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 extrusionOk="0">
                  <a:moveTo>
                    <a:pt x="749617" y="669932"/>
                  </a:moveTo>
                  <a:cubicBezTo>
                    <a:pt x="736092" y="662788"/>
                    <a:pt x="721900" y="656978"/>
                    <a:pt x="707708" y="651453"/>
                  </a:cubicBezTo>
                  <a:cubicBezTo>
                    <a:pt x="649605" y="628784"/>
                    <a:pt x="591217" y="606686"/>
                    <a:pt x="532447" y="585540"/>
                  </a:cubicBezTo>
                  <a:cubicBezTo>
                    <a:pt x="512445" y="578301"/>
                    <a:pt x="503396" y="565061"/>
                    <a:pt x="502253" y="546202"/>
                  </a:cubicBezTo>
                  <a:cubicBezTo>
                    <a:pt x="501206" y="528295"/>
                    <a:pt x="501967" y="510293"/>
                    <a:pt x="502158" y="492386"/>
                  </a:cubicBezTo>
                  <a:cubicBezTo>
                    <a:pt x="502158" y="490671"/>
                    <a:pt x="503587" y="488480"/>
                    <a:pt x="505015" y="487242"/>
                  </a:cubicBezTo>
                  <a:cubicBezTo>
                    <a:pt x="524732" y="470097"/>
                    <a:pt x="540258" y="450095"/>
                    <a:pt x="546926" y="424949"/>
                  </a:cubicBezTo>
                  <a:cubicBezTo>
                    <a:pt x="550831" y="410090"/>
                    <a:pt x="553212" y="394850"/>
                    <a:pt x="556355" y="379419"/>
                  </a:cubicBezTo>
                  <a:cubicBezTo>
                    <a:pt x="569595" y="382753"/>
                    <a:pt x="578072" y="375514"/>
                    <a:pt x="583883" y="364941"/>
                  </a:cubicBezTo>
                  <a:cubicBezTo>
                    <a:pt x="590645" y="352654"/>
                    <a:pt x="596741" y="339986"/>
                    <a:pt x="602171" y="327127"/>
                  </a:cubicBezTo>
                  <a:cubicBezTo>
                    <a:pt x="608171" y="312839"/>
                    <a:pt x="610743" y="297695"/>
                    <a:pt x="607409" y="282359"/>
                  </a:cubicBezTo>
                  <a:cubicBezTo>
                    <a:pt x="603694" y="265405"/>
                    <a:pt x="599503" y="250451"/>
                    <a:pt x="575501" y="252927"/>
                  </a:cubicBezTo>
                  <a:cubicBezTo>
                    <a:pt x="575405" y="252546"/>
                    <a:pt x="575119" y="252165"/>
                    <a:pt x="575215" y="251784"/>
                  </a:cubicBezTo>
                  <a:cubicBezTo>
                    <a:pt x="578358" y="218256"/>
                    <a:pt x="581692" y="184823"/>
                    <a:pt x="584550" y="151295"/>
                  </a:cubicBezTo>
                  <a:cubicBezTo>
                    <a:pt x="585787" y="136722"/>
                    <a:pt x="586645" y="121863"/>
                    <a:pt x="581311" y="107957"/>
                  </a:cubicBezTo>
                  <a:cubicBezTo>
                    <a:pt x="565213" y="65285"/>
                    <a:pt x="536638" y="34328"/>
                    <a:pt x="490347" y="20993"/>
                  </a:cubicBezTo>
                  <a:cubicBezTo>
                    <a:pt x="436055" y="5277"/>
                    <a:pt x="381000" y="3086"/>
                    <a:pt x="325469" y="13659"/>
                  </a:cubicBezTo>
                  <a:cubicBezTo>
                    <a:pt x="288417" y="20708"/>
                    <a:pt x="255079" y="34043"/>
                    <a:pt x="230886" y="64523"/>
                  </a:cubicBezTo>
                  <a:cubicBezTo>
                    <a:pt x="212312" y="87954"/>
                    <a:pt x="200215" y="112719"/>
                    <a:pt x="202502" y="142628"/>
                  </a:cubicBezTo>
                  <a:cubicBezTo>
                    <a:pt x="204597" y="170060"/>
                    <a:pt x="207359" y="197396"/>
                    <a:pt x="209836" y="224828"/>
                  </a:cubicBezTo>
                  <a:cubicBezTo>
                    <a:pt x="210693" y="234258"/>
                    <a:pt x="211646" y="243593"/>
                    <a:pt x="212598" y="253403"/>
                  </a:cubicBezTo>
                  <a:cubicBezTo>
                    <a:pt x="210979" y="253308"/>
                    <a:pt x="209836" y="253308"/>
                    <a:pt x="208788" y="253213"/>
                  </a:cubicBezTo>
                  <a:cubicBezTo>
                    <a:pt x="196691" y="252165"/>
                    <a:pt x="190881" y="255213"/>
                    <a:pt x="185547" y="265595"/>
                  </a:cubicBezTo>
                  <a:cubicBezTo>
                    <a:pt x="180404" y="275692"/>
                    <a:pt x="178594" y="286360"/>
                    <a:pt x="179070" y="297599"/>
                  </a:cubicBezTo>
                  <a:cubicBezTo>
                    <a:pt x="180118" y="322269"/>
                    <a:pt x="191453" y="343510"/>
                    <a:pt x="203359" y="364465"/>
                  </a:cubicBezTo>
                  <a:cubicBezTo>
                    <a:pt x="209455" y="375133"/>
                    <a:pt x="217741" y="382658"/>
                    <a:pt x="231934" y="379229"/>
                  </a:cubicBezTo>
                  <a:cubicBezTo>
                    <a:pt x="233458" y="389325"/>
                    <a:pt x="234791" y="398945"/>
                    <a:pt x="236411" y="408470"/>
                  </a:cubicBezTo>
                  <a:cubicBezTo>
                    <a:pt x="241840" y="439903"/>
                    <a:pt x="257556" y="465811"/>
                    <a:pt x="282130" y="486956"/>
                  </a:cubicBezTo>
                  <a:cubicBezTo>
                    <a:pt x="283940" y="488576"/>
                    <a:pt x="285464" y="491528"/>
                    <a:pt x="285560" y="493814"/>
                  </a:cubicBezTo>
                  <a:cubicBezTo>
                    <a:pt x="286036" y="509435"/>
                    <a:pt x="286703" y="525152"/>
                    <a:pt x="286036" y="540773"/>
                  </a:cubicBezTo>
                  <a:cubicBezTo>
                    <a:pt x="285083" y="563061"/>
                    <a:pt x="276606" y="580682"/>
                    <a:pt x="251555" y="586398"/>
                  </a:cubicBezTo>
                  <a:cubicBezTo>
                    <a:pt x="250317" y="586683"/>
                    <a:pt x="249079" y="587255"/>
                    <a:pt x="247840" y="587731"/>
                  </a:cubicBezTo>
                  <a:cubicBezTo>
                    <a:pt x="185261" y="609924"/>
                    <a:pt x="122491" y="631641"/>
                    <a:pt x="62103" y="659168"/>
                  </a:cubicBezTo>
                  <a:cubicBezTo>
                    <a:pt x="42863" y="667932"/>
                    <a:pt x="23431" y="676599"/>
                    <a:pt x="7144" y="689934"/>
                  </a:cubicBezTo>
                  <a:lnTo>
                    <a:pt x="7144" y="751085"/>
                  </a:lnTo>
                  <a:cubicBezTo>
                    <a:pt x="254698" y="751085"/>
                    <a:pt x="501682" y="751085"/>
                    <a:pt x="749427" y="751085"/>
                  </a:cubicBezTo>
                  <a:lnTo>
                    <a:pt x="749427" y="669932"/>
                  </a:lnTo>
                  <a:lnTo>
                    <a:pt x="749617" y="669932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18517330" y="3793159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 extrusionOk="0">
                  <a:moveTo>
                    <a:pt x="749522" y="704069"/>
                  </a:moveTo>
                  <a:cubicBezTo>
                    <a:pt x="742950" y="697592"/>
                    <a:pt x="735711" y="691687"/>
                    <a:pt x="727519" y="686734"/>
                  </a:cubicBezTo>
                  <a:cubicBezTo>
                    <a:pt x="709994" y="675971"/>
                    <a:pt x="691229" y="666541"/>
                    <a:pt x="671989" y="659111"/>
                  </a:cubicBezTo>
                  <a:cubicBezTo>
                    <a:pt x="615696" y="637109"/>
                    <a:pt x="559117" y="615868"/>
                    <a:pt x="502253" y="595580"/>
                  </a:cubicBezTo>
                  <a:cubicBezTo>
                    <a:pt x="481679" y="588245"/>
                    <a:pt x="473583" y="574625"/>
                    <a:pt x="472631" y="555670"/>
                  </a:cubicBezTo>
                  <a:cubicBezTo>
                    <a:pt x="471869" y="539858"/>
                    <a:pt x="472440" y="524047"/>
                    <a:pt x="472631" y="508140"/>
                  </a:cubicBezTo>
                  <a:cubicBezTo>
                    <a:pt x="472631" y="506140"/>
                    <a:pt x="474059" y="503568"/>
                    <a:pt x="475678" y="502139"/>
                  </a:cubicBezTo>
                  <a:cubicBezTo>
                    <a:pt x="498634" y="482518"/>
                    <a:pt x="513874" y="458801"/>
                    <a:pt x="519112" y="429559"/>
                  </a:cubicBezTo>
                  <a:cubicBezTo>
                    <a:pt x="520827" y="419748"/>
                    <a:pt x="522351" y="409937"/>
                    <a:pt x="524065" y="399650"/>
                  </a:cubicBezTo>
                  <a:cubicBezTo>
                    <a:pt x="537401" y="403175"/>
                    <a:pt x="545401" y="396221"/>
                    <a:pt x="550735" y="386411"/>
                  </a:cubicBezTo>
                  <a:cubicBezTo>
                    <a:pt x="557974" y="373171"/>
                    <a:pt x="564642" y="359550"/>
                    <a:pt x="570167" y="345548"/>
                  </a:cubicBezTo>
                  <a:cubicBezTo>
                    <a:pt x="575215" y="332880"/>
                    <a:pt x="576644" y="319164"/>
                    <a:pt x="572929" y="305924"/>
                  </a:cubicBezTo>
                  <a:cubicBezTo>
                    <a:pt x="570834" y="298400"/>
                    <a:pt x="567404" y="290589"/>
                    <a:pt x="562261" y="284684"/>
                  </a:cubicBezTo>
                  <a:cubicBezTo>
                    <a:pt x="558927" y="280874"/>
                    <a:pt x="551402" y="280493"/>
                    <a:pt x="545687" y="278492"/>
                  </a:cubicBezTo>
                  <a:cubicBezTo>
                    <a:pt x="548735" y="270587"/>
                    <a:pt x="552545" y="261728"/>
                    <a:pt x="555593" y="252584"/>
                  </a:cubicBezTo>
                  <a:cubicBezTo>
                    <a:pt x="570357" y="207722"/>
                    <a:pt x="571786" y="162002"/>
                    <a:pt x="564927" y="115805"/>
                  </a:cubicBezTo>
                  <a:cubicBezTo>
                    <a:pt x="563785" y="107995"/>
                    <a:pt x="564642" y="103613"/>
                    <a:pt x="571881" y="98946"/>
                  </a:cubicBezTo>
                  <a:cubicBezTo>
                    <a:pt x="587502" y="88754"/>
                    <a:pt x="595312" y="73610"/>
                    <a:pt x="597980" y="54369"/>
                  </a:cubicBezTo>
                  <a:cubicBezTo>
                    <a:pt x="586359" y="63608"/>
                    <a:pt x="574738" y="68942"/>
                    <a:pt x="559022" y="66847"/>
                  </a:cubicBezTo>
                  <a:cubicBezTo>
                    <a:pt x="567309" y="61894"/>
                    <a:pt x="572833" y="56274"/>
                    <a:pt x="575501" y="48559"/>
                  </a:cubicBezTo>
                  <a:cubicBezTo>
                    <a:pt x="569405" y="49321"/>
                    <a:pt x="563880" y="50464"/>
                    <a:pt x="558356" y="50559"/>
                  </a:cubicBezTo>
                  <a:cubicBezTo>
                    <a:pt x="539020" y="51035"/>
                    <a:pt x="522256" y="43511"/>
                    <a:pt x="507301" y="33033"/>
                  </a:cubicBezTo>
                  <a:cubicBezTo>
                    <a:pt x="483870" y="16555"/>
                    <a:pt x="457200" y="10935"/>
                    <a:pt x="429196" y="8363"/>
                  </a:cubicBezTo>
                  <a:cubicBezTo>
                    <a:pt x="405098" y="6173"/>
                    <a:pt x="381095" y="7125"/>
                    <a:pt x="357092" y="9697"/>
                  </a:cubicBezTo>
                  <a:cubicBezTo>
                    <a:pt x="336709" y="11888"/>
                    <a:pt x="316611" y="15698"/>
                    <a:pt x="297752" y="23984"/>
                  </a:cubicBezTo>
                  <a:cubicBezTo>
                    <a:pt x="288322" y="28080"/>
                    <a:pt x="278797" y="32652"/>
                    <a:pt x="273463" y="41320"/>
                  </a:cubicBezTo>
                  <a:cubicBezTo>
                    <a:pt x="270224" y="46559"/>
                    <a:pt x="266033" y="46940"/>
                    <a:pt x="260985" y="48273"/>
                  </a:cubicBezTo>
                  <a:cubicBezTo>
                    <a:pt x="249364" y="51226"/>
                    <a:pt x="237268" y="53702"/>
                    <a:pt x="226600" y="58751"/>
                  </a:cubicBezTo>
                  <a:cubicBezTo>
                    <a:pt x="200692" y="71228"/>
                    <a:pt x="187642" y="93612"/>
                    <a:pt x="180785" y="119615"/>
                  </a:cubicBezTo>
                  <a:cubicBezTo>
                    <a:pt x="170879" y="156953"/>
                    <a:pt x="173831" y="194387"/>
                    <a:pt x="180213" y="231820"/>
                  </a:cubicBezTo>
                  <a:cubicBezTo>
                    <a:pt x="182975" y="247727"/>
                    <a:pt x="186785" y="263538"/>
                    <a:pt x="190214" y="279921"/>
                  </a:cubicBezTo>
                  <a:cubicBezTo>
                    <a:pt x="176308" y="279064"/>
                    <a:pt x="170497" y="288113"/>
                    <a:pt x="167354" y="298876"/>
                  </a:cubicBezTo>
                  <a:cubicBezTo>
                    <a:pt x="165163" y="306686"/>
                    <a:pt x="164021" y="315068"/>
                    <a:pt x="164116" y="323165"/>
                  </a:cubicBezTo>
                  <a:cubicBezTo>
                    <a:pt x="164497" y="345072"/>
                    <a:pt x="174879" y="364027"/>
                    <a:pt x="185261" y="382791"/>
                  </a:cubicBezTo>
                  <a:cubicBezTo>
                    <a:pt x="191357" y="393840"/>
                    <a:pt x="198882" y="403365"/>
                    <a:pt x="214503" y="399936"/>
                  </a:cubicBezTo>
                  <a:cubicBezTo>
                    <a:pt x="215837" y="408890"/>
                    <a:pt x="217075" y="417176"/>
                    <a:pt x="218408" y="425463"/>
                  </a:cubicBezTo>
                  <a:cubicBezTo>
                    <a:pt x="223266" y="456038"/>
                    <a:pt x="238220" y="481184"/>
                    <a:pt x="262223" y="501758"/>
                  </a:cubicBezTo>
                  <a:cubicBezTo>
                    <a:pt x="264128" y="503378"/>
                    <a:pt x="265843" y="506426"/>
                    <a:pt x="265843" y="508807"/>
                  </a:cubicBezTo>
                  <a:cubicBezTo>
                    <a:pt x="266224" y="524618"/>
                    <a:pt x="266890" y="540525"/>
                    <a:pt x="265843" y="556337"/>
                  </a:cubicBezTo>
                  <a:cubicBezTo>
                    <a:pt x="264605" y="574910"/>
                    <a:pt x="256508" y="588722"/>
                    <a:pt x="236029" y="595580"/>
                  </a:cubicBezTo>
                  <a:cubicBezTo>
                    <a:pt x="192691" y="610153"/>
                    <a:pt x="149638" y="625679"/>
                    <a:pt x="107252" y="642443"/>
                  </a:cubicBezTo>
                  <a:cubicBezTo>
                    <a:pt x="76581" y="654539"/>
                    <a:pt x="46482" y="668160"/>
                    <a:pt x="17145" y="683114"/>
                  </a:cubicBezTo>
                  <a:cubicBezTo>
                    <a:pt x="13621" y="684924"/>
                    <a:pt x="10382" y="686829"/>
                    <a:pt x="7144" y="688925"/>
                  </a:cubicBezTo>
                  <a:lnTo>
                    <a:pt x="7144" y="752552"/>
                  </a:lnTo>
                  <a:cubicBezTo>
                    <a:pt x="254603" y="752552"/>
                    <a:pt x="501967" y="752552"/>
                    <a:pt x="749427" y="752552"/>
                  </a:cubicBezTo>
                  <a:lnTo>
                    <a:pt x="749427" y="704069"/>
                  </a:lnTo>
                  <a:lnTo>
                    <a:pt x="749522" y="704069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17553590" y="6727717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 extrusionOk="0">
                  <a:moveTo>
                    <a:pt x="749522" y="704069"/>
                  </a:moveTo>
                  <a:cubicBezTo>
                    <a:pt x="742950" y="697592"/>
                    <a:pt x="735711" y="691687"/>
                    <a:pt x="727519" y="686734"/>
                  </a:cubicBezTo>
                  <a:cubicBezTo>
                    <a:pt x="709993" y="675971"/>
                    <a:pt x="691229" y="666541"/>
                    <a:pt x="671989" y="659111"/>
                  </a:cubicBezTo>
                  <a:cubicBezTo>
                    <a:pt x="615696" y="637108"/>
                    <a:pt x="559117" y="615868"/>
                    <a:pt x="502253" y="595580"/>
                  </a:cubicBezTo>
                  <a:cubicBezTo>
                    <a:pt x="481679" y="588245"/>
                    <a:pt x="473583" y="574624"/>
                    <a:pt x="472630" y="555670"/>
                  </a:cubicBezTo>
                  <a:cubicBezTo>
                    <a:pt x="471868" y="539858"/>
                    <a:pt x="472440" y="524047"/>
                    <a:pt x="472630" y="508140"/>
                  </a:cubicBezTo>
                  <a:cubicBezTo>
                    <a:pt x="472630" y="506140"/>
                    <a:pt x="474059" y="503568"/>
                    <a:pt x="475679" y="502139"/>
                  </a:cubicBezTo>
                  <a:cubicBezTo>
                    <a:pt x="498634" y="482518"/>
                    <a:pt x="513874" y="458800"/>
                    <a:pt x="519113" y="429559"/>
                  </a:cubicBezTo>
                  <a:cubicBezTo>
                    <a:pt x="520827" y="419748"/>
                    <a:pt x="522351" y="409937"/>
                    <a:pt x="524065" y="399650"/>
                  </a:cubicBezTo>
                  <a:cubicBezTo>
                    <a:pt x="537400" y="403174"/>
                    <a:pt x="545401" y="396221"/>
                    <a:pt x="550735" y="386411"/>
                  </a:cubicBezTo>
                  <a:cubicBezTo>
                    <a:pt x="557974" y="373171"/>
                    <a:pt x="564642" y="359550"/>
                    <a:pt x="570166" y="345548"/>
                  </a:cubicBezTo>
                  <a:cubicBezTo>
                    <a:pt x="575215" y="332880"/>
                    <a:pt x="576643" y="319164"/>
                    <a:pt x="572929" y="305924"/>
                  </a:cubicBezTo>
                  <a:cubicBezTo>
                    <a:pt x="570833" y="298399"/>
                    <a:pt x="567404" y="290589"/>
                    <a:pt x="562261" y="284683"/>
                  </a:cubicBezTo>
                  <a:cubicBezTo>
                    <a:pt x="558927" y="280874"/>
                    <a:pt x="551402" y="280492"/>
                    <a:pt x="545687" y="278492"/>
                  </a:cubicBezTo>
                  <a:cubicBezTo>
                    <a:pt x="548735" y="270587"/>
                    <a:pt x="552545" y="261728"/>
                    <a:pt x="555593" y="252584"/>
                  </a:cubicBezTo>
                  <a:cubicBezTo>
                    <a:pt x="570357" y="207722"/>
                    <a:pt x="571786" y="162001"/>
                    <a:pt x="564928" y="115805"/>
                  </a:cubicBezTo>
                  <a:cubicBezTo>
                    <a:pt x="563785" y="107995"/>
                    <a:pt x="564642" y="103613"/>
                    <a:pt x="571881" y="98946"/>
                  </a:cubicBezTo>
                  <a:cubicBezTo>
                    <a:pt x="587502" y="88754"/>
                    <a:pt x="595313" y="73609"/>
                    <a:pt x="597980" y="54369"/>
                  </a:cubicBezTo>
                  <a:cubicBezTo>
                    <a:pt x="586359" y="63608"/>
                    <a:pt x="574738" y="68942"/>
                    <a:pt x="559022" y="66847"/>
                  </a:cubicBezTo>
                  <a:cubicBezTo>
                    <a:pt x="567309" y="61894"/>
                    <a:pt x="572833" y="56274"/>
                    <a:pt x="575500" y="48559"/>
                  </a:cubicBezTo>
                  <a:cubicBezTo>
                    <a:pt x="569405" y="49321"/>
                    <a:pt x="563880" y="50464"/>
                    <a:pt x="558355" y="50559"/>
                  </a:cubicBezTo>
                  <a:cubicBezTo>
                    <a:pt x="539020" y="51035"/>
                    <a:pt x="522256" y="43511"/>
                    <a:pt x="507301" y="33033"/>
                  </a:cubicBezTo>
                  <a:cubicBezTo>
                    <a:pt x="483870" y="16555"/>
                    <a:pt x="457200" y="10935"/>
                    <a:pt x="429196" y="8363"/>
                  </a:cubicBezTo>
                  <a:cubicBezTo>
                    <a:pt x="405098" y="6173"/>
                    <a:pt x="381095" y="7125"/>
                    <a:pt x="357092" y="9697"/>
                  </a:cubicBezTo>
                  <a:cubicBezTo>
                    <a:pt x="336709" y="11888"/>
                    <a:pt x="316611" y="15698"/>
                    <a:pt x="297751" y="23984"/>
                  </a:cubicBezTo>
                  <a:cubicBezTo>
                    <a:pt x="288322" y="28080"/>
                    <a:pt x="278797" y="32652"/>
                    <a:pt x="273463" y="41320"/>
                  </a:cubicBezTo>
                  <a:cubicBezTo>
                    <a:pt x="270224" y="46558"/>
                    <a:pt x="266033" y="46940"/>
                    <a:pt x="260985" y="48273"/>
                  </a:cubicBezTo>
                  <a:cubicBezTo>
                    <a:pt x="249364" y="51226"/>
                    <a:pt x="237268" y="53702"/>
                    <a:pt x="226600" y="58750"/>
                  </a:cubicBezTo>
                  <a:cubicBezTo>
                    <a:pt x="200692" y="71228"/>
                    <a:pt x="187642" y="93612"/>
                    <a:pt x="180784" y="119615"/>
                  </a:cubicBezTo>
                  <a:cubicBezTo>
                    <a:pt x="170879" y="156953"/>
                    <a:pt x="173831" y="194387"/>
                    <a:pt x="180213" y="231820"/>
                  </a:cubicBezTo>
                  <a:cubicBezTo>
                    <a:pt x="182975" y="247726"/>
                    <a:pt x="186785" y="263538"/>
                    <a:pt x="190214" y="279921"/>
                  </a:cubicBezTo>
                  <a:cubicBezTo>
                    <a:pt x="176308" y="279064"/>
                    <a:pt x="170497" y="288113"/>
                    <a:pt x="167354" y="298876"/>
                  </a:cubicBezTo>
                  <a:cubicBezTo>
                    <a:pt x="165163" y="306686"/>
                    <a:pt x="164021" y="315068"/>
                    <a:pt x="164116" y="323165"/>
                  </a:cubicBezTo>
                  <a:cubicBezTo>
                    <a:pt x="164497" y="345072"/>
                    <a:pt x="174879" y="364027"/>
                    <a:pt x="185261" y="382791"/>
                  </a:cubicBezTo>
                  <a:cubicBezTo>
                    <a:pt x="191357" y="393840"/>
                    <a:pt x="198882" y="403365"/>
                    <a:pt x="214503" y="399936"/>
                  </a:cubicBezTo>
                  <a:cubicBezTo>
                    <a:pt x="215837" y="408890"/>
                    <a:pt x="217075" y="417176"/>
                    <a:pt x="218408" y="425463"/>
                  </a:cubicBezTo>
                  <a:cubicBezTo>
                    <a:pt x="223266" y="456038"/>
                    <a:pt x="238220" y="481184"/>
                    <a:pt x="262223" y="501758"/>
                  </a:cubicBezTo>
                  <a:cubicBezTo>
                    <a:pt x="264128" y="503378"/>
                    <a:pt x="265843" y="506425"/>
                    <a:pt x="265843" y="508807"/>
                  </a:cubicBezTo>
                  <a:cubicBezTo>
                    <a:pt x="266224" y="524618"/>
                    <a:pt x="266890" y="540525"/>
                    <a:pt x="265843" y="556337"/>
                  </a:cubicBezTo>
                  <a:cubicBezTo>
                    <a:pt x="264605" y="574910"/>
                    <a:pt x="256508" y="588722"/>
                    <a:pt x="236029" y="595580"/>
                  </a:cubicBezTo>
                  <a:cubicBezTo>
                    <a:pt x="192691" y="610153"/>
                    <a:pt x="149638" y="625679"/>
                    <a:pt x="107251" y="642442"/>
                  </a:cubicBezTo>
                  <a:cubicBezTo>
                    <a:pt x="76581" y="654539"/>
                    <a:pt x="46482" y="668160"/>
                    <a:pt x="17145" y="683114"/>
                  </a:cubicBezTo>
                  <a:cubicBezTo>
                    <a:pt x="13621" y="684924"/>
                    <a:pt x="10382" y="686829"/>
                    <a:pt x="7144" y="688924"/>
                  </a:cubicBezTo>
                  <a:lnTo>
                    <a:pt x="7144" y="752551"/>
                  </a:lnTo>
                  <a:cubicBezTo>
                    <a:pt x="254603" y="752551"/>
                    <a:pt x="501967" y="752551"/>
                    <a:pt x="749427" y="752551"/>
                  </a:cubicBezTo>
                  <a:lnTo>
                    <a:pt x="749522" y="704069"/>
                  </a:lnTo>
                  <a:lnTo>
                    <a:pt x="749522" y="704069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16618140" y="4766390"/>
              <a:ext cx="733425" cy="762000"/>
            </a:xfrm>
            <a:custGeom>
              <a:avLst/>
              <a:gdLst/>
              <a:ahLst/>
              <a:cxnLst/>
              <a:rect l="l" t="t" r="r" b="b"/>
              <a:pathLst>
                <a:path w="733425" h="762000" extrusionOk="0">
                  <a:moveTo>
                    <a:pt x="695230" y="700103"/>
                  </a:moveTo>
                  <a:cubicBezTo>
                    <a:pt x="678656" y="682577"/>
                    <a:pt x="658749" y="669908"/>
                    <a:pt x="635032" y="662479"/>
                  </a:cubicBezTo>
                  <a:cubicBezTo>
                    <a:pt x="617792" y="657050"/>
                    <a:pt x="600932" y="650477"/>
                    <a:pt x="583311" y="644191"/>
                  </a:cubicBezTo>
                  <a:cubicBezTo>
                    <a:pt x="585026" y="642762"/>
                    <a:pt x="586264" y="641905"/>
                    <a:pt x="587883" y="640571"/>
                  </a:cubicBezTo>
                  <a:cubicBezTo>
                    <a:pt x="585788" y="639714"/>
                    <a:pt x="584168" y="639143"/>
                    <a:pt x="582454" y="638476"/>
                  </a:cubicBezTo>
                  <a:cubicBezTo>
                    <a:pt x="544068" y="624760"/>
                    <a:pt x="505587" y="611044"/>
                    <a:pt x="467201" y="597137"/>
                  </a:cubicBezTo>
                  <a:cubicBezTo>
                    <a:pt x="465296" y="596471"/>
                    <a:pt x="463010" y="594661"/>
                    <a:pt x="462439" y="592851"/>
                  </a:cubicBezTo>
                  <a:cubicBezTo>
                    <a:pt x="458915" y="582183"/>
                    <a:pt x="455676" y="571325"/>
                    <a:pt x="452628" y="560466"/>
                  </a:cubicBezTo>
                  <a:cubicBezTo>
                    <a:pt x="452247" y="559037"/>
                    <a:pt x="453200" y="556561"/>
                    <a:pt x="454438" y="555704"/>
                  </a:cubicBezTo>
                  <a:cubicBezTo>
                    <a:pt x="469011" y="544369"/>
                    <a:pt x="481679" y="531320"/>
                    <a:pt x="493109" y="517127"/>
                  </a:cubicBezTo>
                  <a:cubicBezTo>
                    <a:pt x="509111" y="497315"/>
                    <a:pt x="522732" y="476265"/>
                    <a:pt x="529876" y="451881"/>
                  </a:cubicBezTo>
                  <a:cubicBezTo>
                    <a:pt x="531209" y="447309"/>
                    <a:pt x="532448" y="442642"/>
                    <a:pt x="533781" y="437975"/>
                  </a:cubicBezTo>
                  <a:cubicBezTo>
                    <a:pt x="544163" y="443118"/>
                    <a:pt x="550355" y="437975"/>
                    <a:pt x="553593" y="430736"/>
                  </a:cubicBezTo>
                  <a:cubicBezTo>
                    <a:pt x="556641" y="423878"/>
                    <a:pt x="559594" y="417020"/>
                    <a:pt x="563309" y="410447"/>
                  </a:cubicBezTo>
                  <a:cubicBezTo>
                    <a:pt x="569690" y="399208"/>
                    <a:pt x="572072" y="387492"/>
                    <a:pt x="571310" y="374824"/>
                  </a:cubicBezTo>
                  <a:cubicBezTo>
                    <a:pt x="570357" y="359870"/>
                    <a:pt x="564071" y="352535"/>
                    <a:pt x="549021" y="350440"/>
                  </a:cubicBezTo>
                  <a:cubicBezTo>
                    <a:pt x="549307" y="347773"/>
                    <a:pt x="549307" y="345011"/>
                    <a:pt x="549783" y="342344"/>
                  </a:cubicBezTo>
                  <a:cubicBezTo>
                    <a:pt x="551688" y="331961"/>
                    <a:pt x="553784" y="321579"/>
                    <a:pt x="555688" y="311197"/>
                  </a:cubicBezTo>
                  <a:cubicBezTo>
                    <a:pt x="559880" y="288908"/>
                    <a:pt x="563594" y="266429"/>
                    <a:pt x="568262" y="244236"/>
                  </a:cubicBezTo>
                  <a:cubicBezTo>
                    <a:pt x="574358" y="215090"/>
                    <a:pt x="573119" y="186515"/>
                    <a:pt x="562642" y="158511"/>
                  </a:cubicBezTo>
                  <a:cubicBezTo>
                    <a:pt x="559118" y="149177"/>
                    <a:pt x="554355" y="140223"/>
                    <a:pt x="550069" y="131079"/>
                  </a:cubicBezTo>
                  <a:cubicBezTo>
                    <a:pt x="561404" y="128412"/>
                    <a:pt x="572643" y="127936"/>
                    <a:pt x="583502" y="135842"/>
                  </a:cubicBezTo>
                  <a:cubicBezTo>
                    <a:pt x="577692" y="115744"/>
                    <a:pt x="568833" y="98123"/>
                    <a:pt x="554831" y="83454"/>
                  </a:cubicBezTo>
                  <a:cubicBezTo>
                    <a:pt x="539306" y="67166"/>
                    <a:pt x="519589" y="58689"/>
                    <a:pt x="496348" y="59927"/>
                  </a:cubicBezTo>
                  <a:cubicBezTo>
                    <a:pt x="490633" y="60213"/>
                    <a:pt x="487871" y="58308"/>
                    <a:pt x="484537" y="54879"/>
                  </a:cubicBezTo>
                  <a:cubicBezTo>
                    <a:pt x="479393" y="49640"/>
                    <a:pt x="474059" y="44592"/>
                    <a:pt x="468154" y="40115"/>
                  </a:cubicBezTo>
                  <a:cubicBezTo>
                    <a:pt x="444056" y="21923"/>
                    <a:pt x="416909" y="10683"/>
                    <a:pt x="386048" y="7826"/>
                  </a:cubicBezTo>
                  <a:cubicBezTo>
                    <a:pt x="368237" y="6206"/>
                    <a:pt x="350806" y="7445"/>
                    <a:pt x="333185" y="11826"/>
                  </a:cubicBezTo>
                  <a:cubicBezTo>
                    <a:pt x="341662" y="14112"/>
                    <a:pt x="349758" y="15636"/>
                    <a:pt x="357378" y="18494"/>
                  </a:cubicBezTo>
                  <a:cubicBezTo>
                    <a:pt x="364998" y="21351"/>
                    <a:pt x="372237" y="25352"/>
                    <a:pt x="379571" y="28876"/>
                  </a:cubicBezTo>
                  <a:cubicBezTo>
                    <a:pt x="379381" y="29352"/>
                    <a:pt x="379190" y="29828"/>
                    <a:pt x="379000" y="30305"/>
                  </a:cubicBezTo>
                  <a:cubicBezTo>
                    <a:pt x="320802" y="19732"/>
                    <a:pt x="265176" y="30209"/>
                    <a:pt x="210217" y="47450"/>
                  </a:cubicBezTo>
                  <a:cubicBezTo>
                    <a:pt x="222409" y="48116"/>
                    <a:pt x="233458" y="51164"/>
                    <a:pt x="243078" y="59070"/>
                  </a:cubicBezTo>
                  <a:cubicBezTo>
                    <a:pt x="202883" y="69071"/>
                    <a:pt x="163640" y="109267"/>
                    <a:pt x="147352" y="134032"/>
                  </a:cubicBezTo>
                  <a:cubicBezTo>
                    <a:pt x="157734" y="128317"/>
                    <a:pt x="168212" y="128317"/>
                    <a:pt x="179261" y="131460"/>
                  </a:cubicBezTo>
                  <a:cubicBezTo>
                    <a:pt x="177165" y="134984"/>
                    <a:pt x="175260" y="137842"/>
                    <a:pt x="173641" y="140985"/>
                  </a:cubicBezTo>
                  <a:cubicBezTo>
                    <a:pt x="165163" y="157273"/>
                    <a:pt x="159734" y="174323"/>
                    <a:pt x="157925" y="192515"/>
                  </a:cubicBezTo>
                  <a:cubicBezTo>
                    <a:pt x="156401" y="207660"/>
                    <a:pt x="156305" y="222710"/>
                    <a:pt x="159163" y="237759"/>
                  </a:cubicBezTo>
                  <a:cubicBezTo>
                    <a:pt x="160973" y="247475"/>
                    <a:pt x="162878" y="257190"/>
                    <a:pt x="164687" y="266906"/>
                  </a:cubicBezTo>
                  <a:cubicBezTo>
                    <a:pt x="168593" y="287480"/>
                    <a:pt x="172498" y="308149"/>
                    <a:pt x="176403" y="328723"/>
                  </a:cubicBezTo>
                  <a:cubicBezTo>
                    <a:pt x="177737" y="335962"/>
                    <a:pt x="178975" y="343296"/>
                    <a:pt x="180404" y="351011"/>
                  </a:cubicBezTo>
                  <a:cubicBezTo>
                    <a:pt x="168593" y="350535"/>
                    <a:pt x="164116" y="357679"/>
                    <a:pt x="161544" y="366442"/>
                  </a:cubicBezTo>
                  <a:cubicBezTo>
                    <a:pt x="157448" y="380063"/>
                    <a:pt x="159163" y="393207"/>
                    <a:pt x="165450" y="405971"/>
                  </a:cubicBezTo>
                  <a:cubicBezTo>
                    <a:pt x="169259" y="413591"/>
                    <a:pt x="173260" y="421211"/>
                    <a:pt x="176689" y="429021"/>
                  </a:cubicBezTo>
                  <a:cubicBezTo>
                    <a:pt x="181546" y="439975"/>
                    <a:pt x="185642" y="441975"/>
                    <a:pt x="196406" y="438737"/>
                  </a:cubicBezTo>
                  <a:cubicBezTo>
                    <a:pt x="200787" y="450262"/>
                    <a:pt x="204216" y="462168"/>
                    <a:pt x="209741" y="473217"/>
                  </a:cubicBezTo>
                  <a:cubicBezTo>
                    <a:pt x="226409" y="506364"/>
                    <a:pt x="251175" y="533415"/>
                    <a:pt x="280988" y="556370"/>
                  </a:cubicBezTo>
                  <a:cubicBezTo>
                    <a:pt x="282416" y="557513"/>
                    <a:pt x="284321" y="559799"/>
                    <a:pt x="284036" y="561038"/>
                  </a:cubicBezTo>
                  <a:cubicBezTo>
                    <a:pt x="280797" y="573230"/>
                    <a:pt x="277082" y="585231"/>
                    <a:pt x="274225" y="594947"/>
                  </a:cubicBezTo>
                  <a:cubicBezTo>
                    <a:pt x="229743" y="609901"/>
                    <a:pt x="188119" y="625617"/>
                    <a:pt x="145256" y="640667"/>
                  </a:cubicBezTo>
                  <a:cubicBezTo>
                    <a:pt x="147638" y="642286"/>
                    <a:pt x="149066" y="643334"/>
                    <a:pt x="151067" y="644667"/>
                  </a:cubicBezTo>
                  <a:cubicBezTo>
                    <a:pt x="136208" y="650096"/>
                    <a:pt x="122015" y="656002"/>
                    <a:pt x="107347" y="660479"/>
                  </a:cubicBezTo>
                  <a:cubicBezTo>
                    <a:pt x="84106" y="667622"/>
                    <a:pt x="63532" y="678671"/>
                    <a:pt x="46387" y="695150"/>
                  </a:cubicBezTo>
                  <a:cubicBezTo>
                    <a:pt x="27908" y="712866"/>
                    <a:pt x="14764" y="733821"/>
                    <a:pt x="7144" y="757348"/>
                  </a:cubicBezTo>
                  <a:lnTo>
                    <a:pt x="729806" y="757348"/>
                  </a:lnTo>
                  <a:cubicBezTo>
                    <a:pt x="722662" y="736488"/>
                    <a:pt x="711518" y="717152"/>
                    <a:pt x="695230" y="700103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18527141" y="7699995"/>
              <a:ext cx="733425" cy="762000"/>
            </a:xfrm>
            <a:custGeom>
              <a:avLst/>
              <a:gdLst/>
              <a:ahLst/>
              <a:cxnLst/>
              <a:rect l="l" t="t" r="r" b="b"/>
              <a:pathLst>
                <a:path w="733425" h="762000" extrusionOk="0">
                  <a:moveTo>
                    <a:pt x="695230" y="700103"/>
                  </a:moveTo>
                  <a:cubicBezTo>
                    <a:pt x="678656" y="682577"/>
                    <a:pt x="658749" y="669908"/>
                    <a:pt x="635032" y="662479"/>
                  </a:cubicBezTo>
                  <a:cubicBezTo>
                    <a:pt x="617791" y="657050"/>
                    <a:pt x="600933" y="650477"/>
                    <a:pt x="583311" y="644191"/>
                  </a:cubicBezTo>
                  <a:cubicBezTo>
                    <a:pt x="585025" y="642762"/>
                    <a:pt x="586264" y="641905"/>
                    <a:pt x="587883" y="640572"/>
                  </a:cubicBezTo>
                  <a:cubicBezTo>
                    <a:pt x="585788" y="639714"/>
                    <a:pt x="584168" y="639143"/>
                    <a:pt x="582454" y="638476"/>
                  </a:cubicBezTo>
                  <a:cubicBezTo>
                    <a:pt x="544068" y="624760"/>
                    <a:pt x="505587" y="611044"/>
                    <a:pt x="467201" y="597138"/>
                  </a:cubicBezTo>
                  <a:cubicBezTo>
                    <a:pt x="465296" y="596471"/>
                    <a:pt x="463010" y="594661"/>
                    <a:pt x="462439" y="592851"/>
                  </a:cubicBezTo>
                  <a:cubicBezTo>
                    <a:pt x="458914" y="582183"/>
                    <a:pt x="455676" y="571325"/>
                    <a:pt x="452628" y="560466"/>
                  </a:cubicBezTo>
                  <a:cubicBezTo>
                    <a:pt x="452247" y="559038"/>
                    <a:pt x="453200" y="556561"/>
                    <a:pt x="454438" y="555704"/>
                  </a:cubicBezTo>
                  <a:cubicBezTo>
                    <a:pt x="469011" y="544369"/>
                    <a:pt x="481679" y="531320"/>
                    <a:pt x="493109" y="517127"/>
                  </a:cubicBezTo>
                  <a:cubicBezTo>
                    <a:pt x="509111" y="497315"/>
                    <a:pt x="522732" y="476265"/>
                    <a:pt x="529876" y="451881"/>
                  </a:cubicBezTo>
                  <a:cubicBezTo>
                    <a:pt x="531209" y="447309"/>
                    <a:pt x="532448" y="442642"/>
                    <a:pt x="533781" y="437975"/>
                  </a:cubicBezTo>
                  <a:cubicBezTo>
                    <a:pt x="544163" y="443118"/>
                    <a:pt x="550354" y="437975"/>
                    <a:pt x="553593" y="430736"/>
                  </a:cubicBezTo>
                  <a:cubicBezTo>
                    <a:pt x="556641" y="423878"/>
                    <a:pt x="559594" y="417020"/>
                    <a:pt x="563309" y="410447"/>
                  </a:cubicBezTo>
                  <a:cubicBezTo>
                    <a:pt x="569690" y="399208"/>
                    <a:pt x="572072" y="387492"/>
                    <a:pt x="571309" y="374824"/>
                  </a:cubicBezTo>
                  <a:cubicBezTo>
                    <a:pt x="570357" y="359870"/>
                    <a:pt x="564070" y="352535"/>
                    <a:pt x="549021" y="350440"/>
                  </a:cubicBezTo>
                  <a:cubicBezTo>
                    <a:pt x="549307" y="347773"/>
                    <a:pt x="549307" y="345011"/>
                    <a:pt x="549783" y="342344"/>
                  </a:cubicBezTo>
                  <a:cubicBezTo>
                    <a:pt x="551688" y="331961"/>
                    <a:pt x="553784" y="321579"/>
                    <a:pt x="555689" y="311197"/>
                  </a:cubicBezTo>
                  <a:cubicBezTo>
                    <a:pt x="559879" y="288908"/>
                    <a:pt x="563594" y="266429"/>
                    <a:pt x="568261" y="244236"/>
                  </a:cubicBezTo>
                  <a:cubicBezTo>
                    <a:pt x="574357" y="215089"/>
                    <a:pt x="573119" y="186514"/>
                    <a:pt x="562642" y="158511"/>
                  </a:cubicBezTo>
                  <a:cubicBezTo>
                    <a:pt x="559118" y="149177"/>
                    <a:pt x="554355" y="140223"/>
                    <a:pt x="550069" y="131079"/>
                  </a:cubicBezTo>
                  <a:cubicBezTo>
                    <a:pt x="561404" y="128412"/>
                    <a:pt x="572643" y="127936"/>
                    <a:pt x="583502" y="135841"/>
                  </a:cubicBezTo>
                  <a:cubicBezTo>
                    <a:pt x="577692" y="115744"/>
                    <a:pt x="568833" y="98123"/>
                    <a:pt x="554831" y="83454"/>
                  </a:cubicBezTo>
                  <a:cubicBezTo>
                    <a:pt x="539305" y="67166"/>
                    <a:pt x="519589" y="58689"/>
                    <a:pt x="496348" y="59927"/>
                  </a:cubicBezTo>
                  <a:cubicBezTo>
                    <a:pt x="490633" y="60213"/>
                    <a:pt x="487870" y="58308"/>
                    <a:pt x="484537" y="54879"/>
                  </a:cubicBezTo>
                  <a:cubicBezTo>
                    <a:pt x="479393" y="49640"/>
                    <a:pt x="474059" y="44592"/>
                    <a:pt x="468154" y="40115"/>
                  </a:cubicBezTo>
                  <a:cubicBezTo>
                    <a:pt x="444055" y="21923"/>
                    <a:pt x="416909" y="10683"/>
                    <a:pt x="386048" y="7826"/>
                  </a:cubicBezTo>
                  <a:cubicBezTo>
                    <a:pt x="368237" y="6206"/>
                    <a:pt x="350806" y="7445"/>
                    <a:pt x="333185" y="11826"/>
                  </a:cubicBezTo>
                  <a:cubicBezTo>
                    <a:pt x="341662" y="14112"/>
                    <a:pt x="349758" y="15636"/>
                    <a:pt x="357378" y="18494"/>
                  </a:cubicBezTo>
                  <a:cubicBezTo>
                    <a:pt x="364998" y="21351"/>
                    <a:pt x="372237" y="25352"/>
                    <a:pt x="379571" y="28876"/>
                  </a:cubicBezTo>
                  <a:cubicBezTo>
                    <a:pt x="379381" y="29352"/>
                    <a:pt x="379190" y="29828"/>
                    <a:pt x="379000" y="30304"/>
                  </a:cubicBezTo>
                  <a:cubicBezTo>
                    <a:pt x="320802" y="19732"/>
                    <a:pt x="265176" y="30209"/>
                    <a:pt x="210217" y="47450"/>
                  </a:cubicBezTo>
                  <a:cubicBezTo>
                    <a:pt x="222409" y="48116"/>
                    <a:pt x="233458" y="51164"/>
                    <a:pt x="243078" y="59070"/>
                  </a:cubicBezTo>
                  <a:cubicBezTo>
                    <a:pt x="202882" y="69071"/>
                    <a:pt x="163639" y="109267"/>
                    <a:pt x="147352" y="134032"/>
                  </a:cubicBezTo>
                  <a:cubicBezTo>
                    <a:pt x="157734" y="128317"/>
                    <a:pt x="168212" y="128317"/>
                    <a:pt x="179261" y="131460"/>
                  </a:cubicBezTo>
                  <a:cubicBezTo>
                    <a:pt x="177165" y="134984"/>
                    <a:pt x="175260" y="137842"/>
                    <a:pt x="173641" y="140985"/>
                  </a:cubicBezTo>
                  <a:cubicBezTo>
                    <a:pt x="165163" y="157273"/>
                    <a:pt x="159734" y="174323"/>
                    <a:pt x="157924" y="192515"/>
                  </a:cubicBezTo>
                  <a:cubicBezTo>
                    <a:pt x="156400" y="207660"/>
                    <a:pt x="156305" y="222710"/>
                    <a:pt x="159163" y="237759"/>
                  </a:cubicBezTo>
                  <a:cubicBezTo>
                    <a:pt x="160972" y="247475"/>
                    <a:pt x="162878" y="257190"/>
                    <a:pt x="164687" y="266905"/>
                  </a:cubicBezTo>
                  <a:cubicBezTo>
                    <a:pt x="168593" y="287480"/>
                    <a:pt x="172498" y="308149"/>
                    <a:pt x="176403" y="328723"/>
                  </a:cubicBezTo>
                  <a:cubicBezTo>
                    <a:pt x="177737" y="335962"/>
                    <a:pt x="178975" y="343296"/>
                    <a:pt x="180404" y="351011"/>
                  </a:cubicBezTo>
                  <a:cubicBezTo>
                    <a:pt x="168593" y="350535"/>
                    <a:pt x="164116" y="357679"/>
                    <a:pt x="161544" y="366442"/>
                  </a:cubicBezTo>
                  <a:cubicBezTo>
                    <a:pt x="157448" y="380063"/>
                    <a:pt x="159163" y="393207"/>
                    <a:pt x="165449" y="405971"/>
                  </a:cubicBezTo>
                  <a:cubicBezTo>
                    <a:pt x="169259" y="413591"/>
                    <a:pt x="173260" y="421211"/>
                    <a:pt x="176689" y="429021"/>
                  </a:cubicBezTo>
                  <a:cubicBezTo>
                    <a:pt x="181546" y="439975"/>
                    <a:pt x="185642" y="441975"/>
                    <a:pt x="196405" y="438737"/>
                  </a:cubicBezTo>
                  <a:cubicBezTo>
                    <a:pt x="200787" y="450262"/>
                    <a:pt x="204216" y="462168"/>
                    <a:pt x="209740" y="473217"/>
                  </a:cubicBezTo>
                  <a:cubicBezTo>
                    <a:pt x="226409" y="506364"/>
                    <a:pt x="251174" y="533415"/>
                    <a:pt x="280988" y="556370"/>
                  </a:cubicBezTo>
                  <a:cubicBezTo>
                    <a:pt x="282416" y="557513"/>
                    <a:pt x="284321" y="559799"/>
                    <a:pt x="284036" y="561038"/>
                  </a:cubicBezTo>
                  <a:cubicBezTo>
                    <a:pt x="280797" y="573230"/>
                    <a:pt x="277082" y="585231"/>
                    <a:pt x="274225" y="594947"/>
                  </a:cubicBezTo>
                  <a:cubicBezTo>
                    <a:pt x="229743" y="609901"/>
                    <a:pt x="188119" y="625617"/>
                    <a:pt x="145256" y="640666"/>
                  </a:cubicBezTo>
                  <a:cubicBezTo>
                    <a:pt x="147638" y="642286"/>
                    <a:pt x="149066" y="643334"/>
                    <a:pt x="151066" y="644667"/>
                  </a:cubicBezTo>
                  <a:cubicBezTo>
                    <a:pt x="136207" y="650097"/>
                    <a:pt x="122015" y="656002"/>
                    <a:pt x="107347" y="660479"/>
                  </a:cubicBezTo>
                  <a:cubicBezTo>
                    <a:pt x="84106" y="667622"/>
                    <a:pt x="63532" y="678672"/>
                    <a:pt x="46387" y="695150"/>
                  </a:cubicBezTo>
                  <a:cubicBezTo>
                    <a:pt x="27908" y="712866"/>
                    <a:pt x="14764" y="733821"/>
                    <a:pt x="7144" y="757348"/>
                  </a:cubicBezTo>
                  <a:lnTo>
                    <a:pt x="729805" y="757348"/>
                  </a:lnTo>
                  <a:cubicBezTo>
                    <a:pt x="722662" y="736488"/>
                    <a:pt x="711518" y="717152"/>
                    <a:pt x="695230" y="700103"/>
                  </a:cubicBez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16608234" y="6729342"/>
              <a:ext cx="752475" cy="762000"/>
            </a:xfrm>
            <a:custGeom>
              <a:avLst/>
              <a:gdLst/>
              <a:ahLst/>
              <a:cxnLst/>
              <a:rect l="l" t="t" r="r" b="b"/>
              <a:pathLst>
                <a:path w="752475" h="762000" extrusionOk="0">
                  <a:moveTo>
                    <a:pt x="749617" y="699015"/>
                  </a:moveTo>
                  <a:cubicBezTo>
                    <a:pt x="737806" y="694824"/>
                    <a:pt x="725805" y="690919"/>
                    <a:pt x="713708" y="687490"/>
                  </a:cubicBezTo>
                  <a:cubicBezTo>
                    <a:pt x="669798" y="674917"/>
                    <a:pt x="625412" y="663964"/>
                    <a:pt x="581597" y="651105"/>
                  </a:cubicBezTo>
                  <a:cubicBezTo>
                    <a:pt x="551116" y="642151"/>
                    <a:pt x="521684" y="630150"/>
                    <a:pt x="496538" y="610528"/>
                  </a:cubicBezTo>
                  <a:cubicBezTo>
                    <a:pt x="482822" y="599765"/>
                    <a:pt x="470535" y="587192"/>
                    <a:pt x="469106" y="569475"/>
                  </a:cubicBezTo>
                  <a:cubicBezTo>
                    <a:pt x="467677" y="552616"/>
                    <a:pt x="469011" y="535662"/>
                    <a:pt x="468916" y="518707"/>
                  </a:cubicBezTo>
                  <a:cubicBezTo>
                    <a:pt x="468916" y="514326"/>
                    <a:pt x="470344" y="511182"/>
                    <a:pt x="473678" y="508134"/>
                  </a:cubicBezTo>
                  <a:cubicBezTo>
                    <a:pt x="496252" y="488227"/>
                    <a:pt x="511302" y="463557"/>
                    <a:pt x="519970" y="435554"/>
                  </a:cubicBezTo>
                  <a:cubicBezTo>
                    <a:pt x="525113" y="418980"/>
                    <a:pt x="528352" y="401931"/>
                    <a:pt x="532543" y="384786"/>
                  </a:cubicBezTo>
                  <a:cubicBezTo>
                    <a:pt x="546068" y="388119"/>
                    <a:pt x="554926" y="380880"/>
                    <a:pt x="560546" y="370022"/>
                  </a:cubicBezTo>
                  <a:cubicBezTo>
                    <a:pt x="568452" y="354782"/>
                    <a:pt x="576263" y="339256"/>
                    <a:pt x="581882" y="323064"/>
                  </a:cubicBezTo>
                  <a:cubicBezTo>
                    <a:pt x="588455" y="304490"/>
                    <a:pt x="587788" y="285535"/>
                    <a:pt x="578072" y="267533"/>
                  </a:cubicBezTo>
                  <a:cubicBezTo>
                    <a:pt x="573500" y="259151"/>
                    <a:pt x="566547" y="255341"/>
                    <a:pt x="556736" y="256484"/>
                  </a:cubicBezTo>
                  <a:cubicBezTo>
                    <a:pt x="555212" y="256674"/>
                    <a:pt x="553783" y="256674"/>
                    <a:pt x="551783" y="256770"/>
                  </a:cubicBezTo>
                  <a:cubicBezTo>
                    <a:pt x="552926" y="240101"/>
                    <a:pt x="553783" y="223813"/>
                    <a:pt x="555307" y="207621"/>
                  </a:cubicBezTo>
                  <a:cubicBezTo>
                    <a:pt x="558546" y="174093"/>
                    <a:pt x="553117" y="141803"/>
                    <a:pt x="541115" y="110370"/>
                  </a:cubicBezTo>
                  <a:cubicBezTo>
                    <a:pt x="525399" y="69032"/>
                    <a:pt x="498253" y="38076"/>
                    <a:pt x="454057" y="22836"/>
                  </a:cubicBezTo>
                  <a:cubicBezTo>
                    <a:pt x="394621" y="2452"/>
                    <a:pt x="334899" y="1976"/>
                    <a:pt x="275177" y="21121"/>
                  </a:cubicBezTo>
                  <a:cubicBezTo>
                    <a:pt x="247745" y="29884"/>
                    <a:pt x="223838" y="44076"/>
                    <a:pt x="206692" y="67127"/>
                  </a:cubicBezTo>
                  <a:cubicBezTo>
                    <a:pt x="173546" y="111513"/>
                    <a:pt x="161544" y="160948"/>
                    <a:pt x="168212" y="215050"/>
                  </a:cubicBezTo>
                  <a:cubicBezTo>
                    <a:pt x="169926" y="228766"/>
                    <a:pt x="170879" y="242577"/>
                    <a:pt x="172117" y="256484"/>
                  </a:cubicBezTo>
                  <a:cubicBezTo>
                    <a:pt x="152971" y="256579"/>
                    <a:pt x="147542" y="259627"/>
                    <a:pt x="142399" y="274867"/>
                  </a:cubicBezTo>
                  <a:cubicBezTo>
                    <a:pt x="140017" y="281916"/>
                    <a:pt x="138493" y="289536"/>
                    <a:pt x="138303" y="296870"/>
                  </a:cubicBezTo>
                  <a:cubicBezTo>
                    <a:pt x="137731" y="326397"/>
                    <a:pt x="151257" y="351543"/>
                    <a:pt x="167259" y="375547"/>
                  </a:cubicBezTo>
                  <a:cubicBezTo>
                    <a:pt x="172688" y="383738"/>
                    <a:pt x="181261" y="387357"/>
                    <a:pt x="192119" y="384405"/>
                  </a:cubicBezTo>
                  <a:cubicBezTo>
                    <a:pt x="194310" y="394977"/>
                    <a:pt x="196310" y="404788"/>
                    <a:pt x="198406" y="414599"/>
                  </a:cubicBezTo>
                  <a:cubicBezTo>
                    <a:pt x="206597" y="451937"/>
                    <a:pt x="221456" y="485370"/>
                    <a:pt x="256413" y="507277"/>
                  </a:cubicBezTo>
                  <a:cubicBezTo>
                    <a:pt x="258318" y="508515"/>
                    <a:pt x="259651" y="511944"/>
                    <a:pt x="259747" y="514421"/>
                  </a:cubicBezTo>
                  <a:cubicBezTo>
                    <a:pt x="260318" y="527947"/>
                    <a:pt x="260699" y="541472"/>
                    <a:pt x="260794" y="554997"/>
                  </a:cubicBezTo>
                  <a:cubicBezTo>
                    <a:pt x="260890" y="565380"/>
                    <a:pt x="259080" y="575381"/>
                    <a:pt x="253270" y="584525"/>
                  </a:cubicBezTo>
                  <a:cubicBezTo>
                    <a:pt x="241459" y="603194"/>
                    <a:pt x="223742" y="615291"/>
                    <a:pt x="204311" y="625387"/>
                  </a:cubicBezTo>
                  <a:cubicBezTo>
                    <a:pt x="171831" y="642342"/>
                    <a:pt x="136779" y="653010"/>
                    <a:pt x="101441" y="662820"/>
                  </a:cubicBezTo>
                  <a:cubicBezTo>
                    <a:pt x="70104" y="671488"/>
                    <a:pt x="38576" y="679870"/>
                    <a:pt x="7144" y="688538"/>
                  </a:cubicBezTo>
                  <a:lnTo>
                    <a:pt x="7144" y="762071"/>
                  </a:lnTo>
                  <a:cubicBezTo>
                    <a:pt x="254603" y="762071"/>
                    <a:pt x="501967" y="762071"/>
                    <a:pt x="749427" y="762071"/>
                  </a:cubicBezTo>
                  <a:lnTo>
                    <a:pt x="749427" y="699015"/>
                  </a:lnTo>
                  <a:lnTo>
                    <a:pt x="749617" y="699015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4604364" y="7697510"/>
              <a:ext cx="752475" cy="762000"/>
            </a:xfrm>
            <a:custGeom>
              <a:avLst/>
              <a:gdLst/>
              <a:ahLst/>
              <a:cxnLst/>
              <a:rect l="l" t="t" r="r" b="b"/>
              <a:pathLst>
                <a:path w="752475" h="762000" extrusionOk="0">
                  <a:moveTo>
                    <a:pt x="749236" y="735830"/>
                  </a:moveTo>
                  <a:cubicBezTo>
                    <a:pt x="723233" y="728400"/>
                    <a:pt x="697230" y="721447"/>
                    <a:pt x="671132" y="714494"/>
                  </a:cubicBezTo>
                  <a:cubicBezTo>
                    <a:pt x="631317" y="703920"/>
                    <a:pt x="591312" y="693729"/>
                    <a:pt x="553784" y="676774"/>
                  </a:cubicBezTo>
                  <a:cubicBezTo>
                    <a:pt x="531590" y="666773"/>
                    <a:pt x="510540" y="654962"/>
                    <a:pt x="495681" y="635341"/>
                  </a:cubicBezTo>
                  <a:cubicBezTo>
                    <a:pt x="487585" y="624672"/>
                    <a:pt x="483203" y="612862"/>
                    <a:pt x="484727" y="599908"/>
                  </a:cubicBezTo>
                  <a:cubicBezTo>
                    <a:pt x="509016" y="602670"/>
                    <a:pt x="532638" y="606194"/>
                    <a:pt x="556546" y="607909"/>
                  </a:cubicBezTo>
                  <a:cubicBezTo>
                    <a:pt x="592836" y="610480"/>
                    <a:pt x="629031" y="609337"/>
                    <a:pt x="664178" y="598384"/>
                  </a:cubicBezTo>
                  <a:cubicBezTo>
                    <a:pt x="677418" y="594288"/>
                    <a:pt x="690086" y="589049"/>
                    <a:pt x="701135" y="579905"/>
                  </a:cubicBezTo>
                  <a:cubicBezTo>
                    <a:pt x="683038" y="567808"/>
                    <a:pt x="669893" y="552092"/>
                    <a:pt x="659321" y="534185"/>
                  </a:cubicBezTo>
                  <a:cubicBezTo>
                    <a:pt x="638651" y="499038"/>
                    <a:pt x="626459" y="460938"/>
                    <a:pt x="619316" y="421600"/>
                  </a:cubicBezTo>
                  <a:cubicBezTo>
                    <a:pt x="612553" y="384262"/>
                    <a:pt x="607981" y="346543"/>
                    <a:pt x="603314" y="308919"/>
                  </a:cubicBezTo>
                  <a:cubicBezTo>
                    <a:pt x="601409" y="293298"/>
                    <a:pt x="601599" y="277487"/>
                    <a:pt x="600837" y="261103"/>
                  </a:cubicBezTo>
                  <a:cubicBezTo>
                    <a:pt x="612077" y="268057"/>
                    <a:pt x="618077" y="269581"/>
                    <a:pt x="623983" y="267771"/>
                  </a:cubicBezTo>
                  <a:cubicBezTo>
                    <a:pt x="621411" y="261103"/>
                    <a:pt x="617601" y="254531"/>
                    <a:pt x="616458" y="247578"/>
                  </a:cubicBezTo>
                  <a:cubicBezTo>
                    <a:pt x="612743" y="225099"/>
                    <a:pt x="610362" y="202525"/>
                    <a:pt x="606838" y="180045"/>
                  </a:cubicBezTo>
                  <a:cubicBezTo>
                    <a:pt x="602361" y="151185"/>
                    <a:pt x="593408" y="123658"/>
                    <a:pt x="577215" y="98702"/>
                  </a:cubicBezTo>
                  <a:cubicBezTo>
                    <a:pt x="555784" y="65746"/>
                    <a:pt x="525399" y="42695"/>
                    <a:pt x="489014" y="26693"/>
                  </a:cubicBezTo>
                  <a:cubicBezTo>
                    <a:pt x="420434" y="-3406"/>
                    <a:pt x="354521" y="690"/>
                    <a:pt x="292322" y="42886"/>
                  </a:cubicBezTo>
                  <a:cubicBezTo>
                    <a:pt x="286417" y="46886"/>
                    <a:pt x="280702" y="50030"/>
                    <a:pt x="273463" y="51649"/>
                  </a:cubicBezTo>
                  <a:cubicBezTo>
                    <a:pt x="240792" y="58602"/>
                    <a:pt x="216313" y="77652"/>
                    <a:pt x="196691" y="102512"/>
                  </a:cubicBezTo>
                  <a:cubicBezTo>
                    <a:pt x="150304" y="161186"/>
                    <a:pt x="135636" y="229004"/>
                    <a:pt x="138303" y="300822"/>
                  </a:cubicBezTo>
                  <a:cubicBezTo>
                    <a:pt x="139732" y="339018"/>
                    <a:pt x="142970" y="377022"/>
                    <a:pt x="137731" y="415122"/>
                  </a:cubicBezTo>
                  <a:cubicBezTo>
                    <a:pt x="130683" y="466558"/>
                    <a:pt x="115824" y="515612"/>
                    <a:pt x="91535" y="561998"/>
                  </a:cubicBezTo>
                  <a:cubicBezTo>
                    <a:pt x="89535" y="565903"/>
                    <a:pt x="87154" y="569714"/>
                    <a:pt x="84106" y="575143"/>
                  </a:cubicBezTo>
                  <a:cubicBezTo>
                    <a:pt x="92964" y="573238"/>
                    <a:pt x="100108" y="571713"/>
                    <a:pt x="108109" y="570094"/>
                  </a:cubicBezTo>
                  <a:cubicBezTo>
                    <a:pt x="101060" y="593050"/>
                    <a:pt x="86392" y="610671"/>
                    <a:pt x="68771" y="629149"/>
                  </a:cubicBezTo>
                  <a:cubicBezTo>
                    <a:pt x="90297" y="630673"/>
                    <a:pt x="109919" y="632960"/>
                    <a:pt x="129445" y="633150"/>
                  </a:cubicBezTo>
                  <a:cubicBezTo>
                    <a:pt x="180689" y="633626"/>
                    <a:pt x="229838" y="624768"/>
                    <a:pt x="275844" y="600670"/>
                  </a:cubicBezTo>
                  <a:cubicBezTo>
                    <a:pt x="277178" y="613338"/>
                    <a:pt x="272225" y="623339"/>
                    <a:pt x="265462" y="632483"/>
                  </a:cubicBezTo>
                  <a:cubicBezTo>
                    <a:pt x="253079" y="649247"/>
                    <a:pt x="235744" y="660201"/>
                    <a:pt x="217170" y="669535"/>
                  </a:cubicBezTo>
                  <a:cubicBezTo>
                    <a:pt x="183737" y="686395"/>
                    <a:pt x="147923" y="696967"/>
                    <a:pt x="111823" y="706873"/>
                  </a:cubicBezTo>
                  <a:cubicBezTo>
                    <a:pt x="76962" y="716398"/>
                    <a:pt x="42005" y="725638"/>
                    <a:pt x="7144" y="735353"/>
                  </a:cubicBezTo>
                  <a:lnTo>
                    <a:pt x="7144" y="762309"/>
                  </a:lnTo>
                  <a:lnTo>
                    <a:pt x="749427" y="762309"/>
                  </a:lnTo>
                  <a:lnTo>
                    <a:pt x="749427" y="735830"/>
                  </a:lnTo>
                  <a:lnTo>
                    <a:pt x="749236" y="735830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17553590" y="4763906"/>
              <a:ext cx="752475" cy="762000"/>
            </a:xfrm>
            <a:custGeom>
              <a:avLst/>
              <a:gdLst/>
              <a:ahLst/>
              <a:cxnLst/>
              <a:rect l="l" t="t" r="r" b="b"/>
              <a:pathLst>
                <a:path w="752475" h="762000" extrusionOk="0">
                  <a:moveTo>
                    <a:pt x="749237" y="735829"/>
                  </a:moveTo>
                  <a:cubicBezTo>
                    <a:pt x="723233" y="728400"/>
                    <a:pt x="697230" y="721447"/>
                    <a:pt x="671131" y="714494"/>
                  </a:cubicBezTo>
                  <a:cubicBezTo>
                    <a:pt x="631317" y="703921"/>
                    <a:pt x="591312" y="693729"/>
                    <a:pt x="553783" y="676775"/>
                  </a:cubicBezTo>
                  <a:cubicBezTo>
                    <a:pt x="531590" y="666773"/>
                    <a:pt x="510540" y="654962"/>
                    <a:pt x="495681" y="635341"/>
                  </a:cubicBezTo>
                  <a:cubicBezTo>
                    <a:pt x="487585" y="624673"/>
                    <a:pt x="483203" y="612862"/>
                    <a:pt x="484727" y="599908"/>
                  </a:cubicBezTo>
                  <a:cubicBezTo>
                    <a:pt x="509016" y="602670"/>
                    <a:pt x="532638" y="606194"/>
                    <a:pt x="556546" y="607909"/>
                  </a:cubicBezTo>
                  <a:cubicBezTo>
                    <a:pt x="592836" y="610480"/>
                    <a:pt x="629031" y="609337"/>
                    <a:pt x="664178" y="598384"/>
                  </a:cubicBezTo>
                  <a:cubicBezTo>
                    <a:pt x="677418" y="594288"/>
                    <a:pt x="690086" y="589049"/>
                    <a:pt x="701135" y="579905"/>
                  </a:cubicBezTo>
                  <a:cubicBezTo>
                    <a:pt x="683038" y="567808"/>
                    <a:pt x="669893" y="552092"/>
                    <a:pt x="659321" y="534185"/>
                  </a:cubicBezTo>
                  <a:cubicBezTo>
                    <a:pt x="638651" y="499038"/>
                    <a:pt x="626459" y="460938"/>
                    <a:pt x="619315" y="421600"/>
                  </a:cubicBezTo>
                  <a:cubicBezTo>
                    <a:pt x="612553" y="384262"/>
                    <a:pt x="607981" y="346543"/>
                    <a:pt x="603313" y="308919"/>
                  </a:cubicBezTo>
                  <a:cubicBezTo>
                    <a:pt x="601408" y="293298"/>
                    <a:pt x="601599" y="277486"/>
                    <a:pt x="600837" y="261103"/>
                  </a:cubicBezTo>
                  <a:cubicBezTo>
                    <a:pt x="612076" y="268057"/>
                    <a:pt x="618077" y="269581"/>
                    <a:pt x="623983" y="267771"/>
                  </a:cubicBezTo>
                  <a:cubicBezTo>
                    <a:pt x="621411" y="261103"/>
                    <a:pt x="617601" y="254531"/>
                    <a:pt x="616458" y="247578"/>
                  </a:cubicBezTo>
                  <a:cubicBezTo>
                    <a:pt x="612743" y="225099"/>
                    <a:pt x="610362" y="202525"/>
                    <a:pt x="606838" y="180046"/>
                  </a:cubicBezTo>
                  <a:cubicBezTo>
                    <a:pt x="602361" y="151185"/>
                    <a:pt x="593407" y="123658"/>
                    <a:pt x="577215" y="98702"/>
                  </a:cubicBezTo>
                  <a:cubicBezTo>
                    <a:pt x="555784" y="65746"/>
                    <a:pt x="525399" y="42695"/>
                    <a:pt x="489013" y="26693"/>
                  </a:cubicBezTo>
                  <a:cubicBezTo>
                    <a:pt x="420433" y="-3406"/>
                    <a:pt x="354521" y="690"/>
                    <a:pt x="292322" y="42886"/>
                  </a:cubicBezTo>
                  <a:cubicBezTo>
                    <a:pt x="286417" y="46886"/>
                    <a:pt x="280702" y="50029"/>
                    <a:pt x="273463" y="51649"/>
                  </a:cubicBezTo>
                  <a:cubicBezTo>
                    <a:pt x="240792" y="58602"/>
                    <a:pt x="216313" y="77652"/>
                    <a:pt x="196691" y="102512"/>
                  </a:cubicBezTo>
                  <a:cubicBezTo>
                    <a:pt x="150304" y="161186"/>
                    <a:pt x="135636" y="229004"/>
                    <a:pt x="138303" y="300823"/>
                  </a:cubicBezTo>
                  <a:cubicBezTo>
                    <a:pt x="139732" y="339018"/>
                    <a:pt x="142970" y="377023"/>
                    <a:pt x="137731" y="415123"/>
                  </a:cubicBezTo>
                  <a:cubicBezTo>
                    <a:pt x="130683" y="466558"/>
                    <a:pt x="115824" y="515611"/>
                    <a:pt x="91535" y="561998"/>
                  </a:cubicBezTo>
                  <a:cubicBezTo>
                    <a:pt x="89535" y="565903"/>
                    <a:pt x="87154" y="569714"/>
                    <a:pt x="84106" y="575143"/>
                  </a:cubicBezTo>
                  <a:cubicBezTo>
                    <a:pt x="92964" y="573238"/>
                    <a:pt x="100108" y="571714"/>
                    <a:pt x="108109" y="570094"/>
                  </a:cubicBezTo>
                  <a:cubicBezTo>
                    <a:pt x="101060" y="593050"/>
                    <a:pt x="86392" y="610671"/>
                    <a:pt x="68771" y="629150"/>
                  </a:cubicBezTo>
                  <a:cubicBezTo>
                    <a:pt x="90297" y="630673"/>
                    <a:pt x="109918" y="632960"/>
                    <a:pt x="129445" y="633150"/>
                  </a:cubicBezTo>
                  <a:cubicBezTo>
                    <a:pt x="180689" y="633626"/>
                    <a:pt x="229838" y="624768"/>
                    <a:pt x="275844" y="600670"/>
                  </a:cubicBezTo>
                  <a:cubicBezTo>
                    <a:pt x="277177" y="613338"/>
                    <a:pt x="272224" y="623339"/>
                    <a:pt x="265462" y="632483"/>
                  </a:cubicBezTo>
                  <a:cubicBezTo>
                    <a:pt x="253079" y="649247"/>
                    <a:pt x="235744" y="660201"/>
                    <a:pt x="217170" y="669535"/>
                  </a:cubicBezTo>
                  <a:cubicBezTo>
                    <a:pt x="183737" y="686395"/>
                    <a:pt x="147923" y="696968"/>
                    <a:pt x="111823" y="706873"/>
                  </a:cubicBezTo>
                  <a:cubicBezTo>
                    <a:pt x="76962" y="716398"/>
                    <a:pt x="42005" y="725638"/>
                    <a:pt x="7144" y="735353"/>
                  </a:cubicBezTo>
                  <a:lnTo>
                    <a:pt x="7144" y="762309"/>
                  </a:lnTo>
                  <a:lnTo>
                    <a:pt x="749427" y="762309"/>
                  </a:lnTo>
                  <a:lnTo>
                    <a:pt x="749427" y="735829"/>
                  </a:lnTo>
                  <a:lnTo>
                    <a:pt x="749237" y="735829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15593917" y="4777578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 extrusionOk="0">
                  <a:moveTo>
                    <a:pt x="748760" y="746160"/>
                  </a:moveTo>
                  <a:cubicBezTo>
                    <a:pt x="746284" y="742827"/>
                    <a:pt x="743426" y="739779"/>
                    <a:pt x="739902" y="737112"/>
                  </a:cubicBezTo>
                  <a:cubicBezTo>
                    <a:pt x="723805" y="724634"/>
                    <a:pt x="707612" y="711870"/>
                    <a:pt x="689801" y="702060"/>
                  </a:cubicBezTo>
                  <a:cubicBezTo>
                    <a:pt x="638080" y="673675"/>
                    <a:pt x="581692" y="656149"/>
                    <a:pt x="524827" y="640147"/>
                  </a:cubicBezTo>
                  <a:cubicBezTo>
                    <a:pt x="505777" y="634813"/>
                    <a:pt x="486537" y="629955"/>
                    <a:pt x="467011" y="624812"/>
                  </a:cubicBezTo>
                  <a:cubicBezTo>
                    <a:pt x="467011" y="607571"/>
                    <a:pt x="467296" y="590617"/>
                    <a:pt x="466820" y="573663"/>
                  </a:cubicBezTo>
                  <a:cubicBezTo>
                    <a:pt x="466630" y="567186"/>
                    <a:pt x="468344" y="563280"/>
                    <a:pt x="474726" y="560328"/>
                  </a:cubicBezTo>
                  <a:cubicBezTo>
                    <a:pt x="495395" y="550707"/>
                    <a:pt x="509873" y="535277"/>
                    <a:pt x="518541" y="514703"/>
                  </a:cubicBezTo>
                  <a:cubicBezTo>
                    <a:pt x="519970" y="511274"/>
                    <a:pt x="521970" y="507940"/>
                    <a:pt x="523208" y="504416"/>
                  </a:cubicBezTo>
                  <a:cubicBezTo>
                    <a:pt x="530733" y="483080"/>
                    <a:pt x="538163" y="461744"/>
                    <a:pt x="545973" y="439646"/>
                  </a:cubicBezTo>
                  <a:cubicBezTo>
                    <a:pt x="556641" y="440598"/>
                    <a:pt x="566261" y="435931"/>
                    <a:pt x="573881" y="427263"/>
                  </a:cubicBezTo>
                  <a:cubicBezTo>
                    <a:pt x="582930" y="416786"/>
                    <a:pt x="587502" y="404499"/>
                    <a:pt x="588455" y="391068"/>
                  </a:cubicBezTo>
                  <a:cubicBezTo>
                    <a:pt x="589883" y="370780"/>
                    <a:pt x="585311" y="352492"/>
                    <a:pt x="569309" y="340109"/>
                  </a:cubicBezTo>
                  <a:cubicBezTo>
                    <a:pt x="571786" y="330489"/>
                    <a:pt x="575405" y="322203"/>
                    <a:pt x="575786" y="313821"/>
                  </a:cubicBezTo>
                  <a:cubicBezTo>
                    <a:pt x="576072" y="305438"/>
                    <a:pt x="573024" y="296961"/>
                    <a:pt x="571405" y="288008"/>
                  </a:cubicBezTo>
                  <a:cubicBezTo>
                    <a:pt x="582549" y="282102"/>
                    <a:pt x="584549" y="271244"/>
                    <a:pt x="583978" y="259623"/>
                  </a:cubicBezTo>
                  <a:cubicBezTo>
                    <a:pt x="583692" y="253718"/>
                    <a:pt x="585788" y="249812"/>
                    <a:pt x="589883" y="245336"/>
                  </a:cubicBezTo>
                  <a:cubicBezTo>
                    <a:pt x="596075" y="238573"/>
                    <a:pt x="601694" y="230762"/>
                    <a:pt x="605504" y="222476"/>
                  </a:cubicBezTo>
                  <a:cubicBezTo>
                    <a:pt x="619125" y="192948"/>
                    <a:pt x="601789" y="152562"/>
                    <a:pt x="579025" y="136751"/>
                  </a:cubicBezTo>
                  <a:cubicBezTo>
                    <a:pt x="573500" y="132845"/>
                    <a:pt x="571214" y="128750"/>
                    <a:pt x="570357" y="122273"/>
                  </a:cubicBezTo>
                  <a:cubicBezTo>
                    <a:pt x="567500" y="98460"/>
                    <a:pt x="556355" y="80744"/>
                    <a:pt x="529590" y="76077"/>
                  </a:cubicBezTo>
                  <a:cubicBezTo>
                    <a:pt x="529400" y="74743"/>
                    <a:pt x="529304" y="73791"/>
                    <a:pt x="529209" y="72838"/>
                  </a:cubicBezTo>
                  <a:cubicBezTo>
                    <a:pt x="527018" y="54455"/>
                    <a:pt x="522446" y="36738"/>
                    <a:pt x="504444" y="26928"/>
                  </a:cubicBezTo>
                  <a:cubicBezTo>
                    <a:pt x="477964" y="12545"/>
                    <a:pt x="449389" y="7211"/>
                    <a:pt x="419195" y="13307"/>
                  </a:cubicBezTo>
                  <a:cubicBezTo>
                    <a:pt x="402812" y="16641"/>
                    <a:pt x="390239" y="25880"/>
                    <a:pt x="380333" y="40358"/>
                  </a:cubicBezTo>
                  <a:cubicBezTo>
                    <a:pt x="379952" y="37786"/>
                    <a:pt x="379762" y="36643"/>
                    <a:pt x="379571" y="35500"/>
                  </a:cubicBezTo>
                  <a:cubicBezTo>
                    <a:pt x="375571" y="14926"/>
                    <a:pt x="361569" y="4829"/>
                    <a:pt x="340138" y="7592"/>
                  </a:cubicBezTo>
                  <a:cubicBezTo>
                    <a:pt x="322517" y="9878"/>
                    <a:pt x="310420" y="19593"/>
                    <a:pt x="303181" y="35024"/>
                  </a:cubicBezTo>
                  <a:cubicBezTo>
                    <a:pt x="300990" y="39691"/>
                    <a:pt x="299561" y="44549"/>
                    <a:pt x="297847" y="48930"/>
                  </a:cubicBezTo>
                  <a:cubicBezTo>
                    <a:pt x="290131" y="45882"/>
                    <a:pt x="282892" y="42358"/>
                    <a:pt x="275368" y="40072"/>
                  </a:cubicBezTo>
                  <a:cubicBezTo>
                    <a:pt x="251555" y="32928"/>
                    <a:pt x="235839" y="41596"/>
                    <a:pt x="229934" y="64742"/>
                  </a:cubicBezTo>
                  <a:cubicBezTo>
                    <a:pt x="228124" y="71886"/>
                    <a:pt x="227267" y="79315"/>
                    <a:pt x="225933" y="86840"/>
                  </a:cubicBezTo>
                  <a:cubicBezTo>
                    <a:pt x="225742" y="86935"/>
                    <a:pt x="225361" y="87221"/>
                    <a:pt x="224790" y="87316"/>
                  </a:cubicBezTo>
                  <a:cubicBezTo>
                    <a:pt x="196120" y="93603"/>
                    <a:pt x="181165" y="111224"/>
                    <a:pt x="178308" y="139037"/>
                  </a:cubicBezTo>
                  <a:cubicBezTo>
                    <a:pt x="178117" y="140942"/>
                    <a:pt x="175736" y="142847"/>
                    <a:pt x="173926" y="144371"/>
                  </a:cubicBezTo>
                  <a:cubicBezTo>
                    <a:pt x="169259" y="148181"/>
                    <a:pt x="162782" y="150943"/>
                    <a:pt x="159734" y="155705"/>
                  </a:cubicBezTo>
                  <a:cubicBezTo>
                    <a:pt x="140970" y="185328"/>
                    <a:pt x="139065" y="219809"/>
                    <a:pt x="167354" y="246383"/>
                  </a:cubicBezTo>
                  <a:cubicBezTo>
                    <a:pt x="170783" y="249622"/>
                    <a:pt x="172402" y="252670"/>
                    <a:pt x="172117" y="257337"/>
                  </a:cubicBezTo>
                  <a:cubicBezTo>
                    <a:pt x="171545" y="269910"/>
                    <a:pt x="172974" y="281817"/>
                    <a:pt x="184594" y="287817"/>
                  </a:cubicBezTo>
                  <a:cubicBezTo>
                    <a:pt x="182880" y="297533"/>
                    <a:pt x="179927" y="306105"/>
                    <a:pt x="180403" y="314487"/>
                  </a:cubicBezTo>
                  <a:cubicBezTo>
                    <a:pt x="180880" y="322869"/>
                    <a:pt x="184690" y="331061"/>
                    <a:pt x="187071" y="339633"/>
                  </a:cubicBezTo>
                  <a:cubicBezTo>
                    <a:pt x="164211" y="357254"/>
                    <a:pt x="163163" y="391449"/>
                    <a:pt x="173546" y="413262"/>
                  </a:cubicBezTo>
                  <a:cubicBezTo>
                    <a:pt x="180880" y="428692"/>
                    <a:pt x="191357" y="440217"/>
                    <a:pt x="211264" y="439455"/>
                  </a:cubicBezTo>
                  <a:cubicBezTo>
                    <a:pt x="215646" y="454124"/>
                    <a:pt x="219075" y="468411"/>
                    <a:pt x="224028" y="482223"/>
                  </a:cubicBezTo>
                  <a:cubicBezTo>
                    <a:pt x="235839" y="515370"/>
                    <a:pt x="249460" y="547469"/>
                    <a:pt x="285845" y="563376"/>
                  </a:cubicBezTo>
                  <a:cubicBezTo>
                    <a:pt x="287560" y="564138"/>
                    <a:pt x="288703" y="567852"/>
                    <a:pt x="288703" y="570138"/>
                  </a:cubicBezTo>
                  <a:cubicBezTo>
                    <a:pt x="288988" y="586140"/>
                    <a:pt x="288607" y="602142"/>
                    <a:pt x="288988" y="618049"/>
                  </a:cubicBezTo>
                  <a:cubicBezTo>
                    <a:pt x="289084" y="623193"/>
                    <a:pt x="287560" y="625193"/>
                    <a:pt x="282130" y="626526"/>
                  </a:cubicBezTo>
                  <a:cubicBezTo>
                    <a:pt x="226504" y="640147"/>
                    <a:pt x="171545" y="655768"/>
                    <a:pt x="118491" y="677199"/>
                  </a:cubicBezTo>
                  <a:cubicBezTo>
                    <a:pt x="85915" y="690344"/>
                    <a:pt x="54197" y="705012"/>
                    <a:pt x="26765" y="727015"/>
                  </a:cubicBezTo>
                  <a:cubicBezTo>
                    <a:pt x="19621" y="732730"/>
                    <a:pt x="12573" y="738731"/>
                    <a:pt x="7144" y="745970"/>
                  </a:cubicBezTo>
                  <a:lnTo>
                    <a:pt x="748760" y="745970"/>
                  </a:lnTo>
                  <a:lnTo>
                    <a:pt x="748760" y="746160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16608615" y="7712040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 extrusionOk="0">
                  <a:moveTo>
                    <a:pt x="748760" y="746160"/>
                  </a:moveTo>
                  <a:cubicBezTo>
                    <a:pt x="746284" y="742827"/>
                    <a:pt x="743426" y="739779"/>
                    <a:pt x="739902" y="737111"/>
                  </a:cubicBezTo>
                  <a:cubicBezTo>
                    <a:pt x="723805" y="724634"/>
                    <a:pt x="707612" y="711871"/>
                    <a:pt x="689801" y="702060"/>
                  </a:cubicBezTo>
                  <a:cubicBezTo>
                    <a:pt x="638080" y="673675"/>
                    <a:pt x="581692" y="656149"/>
                    <a:pt x="524828" y="640147"/>
                  </a:cubicBezTo>
                  <a:cubicBezTo>
                    <a:pt x="505778" y="634813"/>
                    <a:pt x="486537" y="629955"/>
                    <a:pt x="467011" y="624812"/>
                  </a:cubicBezTo>
                  <a:cubicBezTo>
                    <a:pt x="467011" y="607572"/>
                    <a:pt x="467296" y="590617"/>
                    <a:pt x="466820" y="573663"/>
                  </a:cubicBezTo>
                  <a:cubicBezTo>
                    <a:pt x="466630" y="567186"/>
                    <a:pt x="468344" y="563280"/>
                    <a:pt x="474726" y="560327"/>
                  </a:cubicBezTo>
                  <a:cubicBezTo>
                    <a:pt x="495395" y="550707"/>
                    <a:pt x="509873" y="535277"/>
                    <a:pt x="518541" y="514703"/>
                  </a:cubicBezTo>
                  <a:cubicBezTo>
                    <a:pt x="519970" y="511274"/>
                    <a:pt x="521970" y="507940"/>
                    <a:pt x="523208" y="504416"/>
                  </a:cubicBezTo>
                  <a:cubicBezTo>
                    <a:pt x="530733" y="483080"/>
                    <a:pt x="538163" y="461744"/>
                    <a:pt x="545973" y="439646"/>
                  </a:cubicBezTo>
                  <a:cubicBezTo>
                    <a:pt x="556641" y="440598"/>
                    <a:pt x="566261" y="435931"/>
                    <a:pt x="573881" y="427263"/>
                  </a:cubicBezTo>
                  <a:cubicBezTo>
                    <a:pt x="582930" y="416786"/>
                    <a:pt x="587502" y="404499"/>
                    <a:pt x="588455" y="391068"/>
                  </a:cubicBezTo>
                  <a:cubicBezTo>
                    <a:pt x="589884" y="370780"/>
                    <a:pt x="585311" y="352492"/>
                    <a:pt x="569309" y="340110"/>
                  </a:cubicBezTo>
                  <a:cubicBezTo>
                    <a:pt x="571786" y="330489"/>
                    <a:pt x="575405" y="322202"/>
                    <a:pt x="575786" y="313820"/>
                  </a:cubicBezTo>
                  <a:cubicBezTo>
                    <a:pt x="576072" y="305438"/>
                    <a:pt x="573024" y="296962"/>
                    <a:pt x="571405" y="288008"/>
                  </a:cubicBezTo>
                  <a:cubicBezTo>
                    <a:pt x="582549" y="282103"/>
                    <a:pt x="584550" y="271244"/>
                    <a:pt x="583978" y="259623"/>
                  </a:cubicBezTo>
                  <a:cubicBezTo>
                    <a:pt x="583692" y="253718"/>
                    <a:pt x="585788" y="249813"/>
                    <a:pt x="589884" y="245336"/>
                  </a:cubicBezTo>
                  <a:cubicBezTo>
                    <a:pt x="596075" y="238573"/>
                    <a:pt x="601694" y="230763"/>
                    <a:pt x="605504" y="222476"/>
                  </a:cubicBezTo>
                  <a:cubicBezTo>
                    <a:pt x="619125" y="192948"/>
                    <a:pt x="601790" y="152562"/>
                    <a:pt x="579025" y="136751"/>
                  </a:cubicBezTo>
                  <a:cubicBezTo>
                    <a:pt x="573500" y="132845"/>
                    <a:pt x="571214" y="128750"/>
                    <a:pt x="570357" y="122273"/>
                  </a:cubicBezTo>
                  <a:cubicBezTo>
                    <a:pt x="567500" y="98460"/>
                    <a:pt x="556355" y="80744"/>
                    <a:pt x="529590" y="76077"/>
                  </a:cubicBezTo>
                  <a:cubicBezTo>
                    <a:pt x="529400" y="74743"/>
                    <a:pt x="529304" y="73790"/>
                    <a:pt x="529209" y="72838"/>
                  </a:cubicBezTo>
                  <a:cubicBezTo>
                    <a:pt x="527018" y="54455"/>
                    <a:pt x="522446" y="36738"/>
                    <a:pt x="504444" y="26927"/>
                  </a:cubicBezTo>
                  <a:cubicBezTo>
                    <a:pt x="477965" y="12545"/>
                    <a:pt x="449390" y="7211"/>
                    <a:pt x="419195" y="13307"/>
                  </a:cubicBezTo>
                  <a:cubicBezTo>
                    <a:pt x="402812" y="16641"/>
                    <a:pt x="390239" y="25880"/>
                    <a:pt x="380333" y="40358"/>
                  </a:cubicBezTo>
                  <a:cubicBezTo>
                    <a:pt x="379952" y="37786"/>
                    <a:pt x="379762" y="36643"/>
                    <a:pt x="379571" y="35500"/>
                  </a:cubicBezTo>
                  <a:cubicBezTo>
                    <a:pt x="375571" y="14926"/>
                    <a:pt x="361569" y="4830"/>
                    <a:pt x="340138" y="7592"/>
                  </a:cubicBezTo>
                  <a:cubicBezTo>
                    <a:pt x="322517" y="9878"/>
                    <a:pt x="310420" y="19593"/>
                    <a:pt x="303181" y="35024"/>
                  </a:cubicBezTo>
                  <a:cubicBezTo>
                    <a:pt x="300990" y="39691"/>
                    <a:pt x="299561" y="44549"/>
                    <a:pt x="297847" y="48930"/>
                  </a:cubicBezTo>
                  <a:cubicBezTo>
                    <a:pt x="290132" y="45882"/>
                    <a:pt x="282893" y="42358"/>
                    <a:pt x="275368" y="40072"/>
                  </a:cubicBezTo>
                  <a:cubicBezTo>
                    <a:pt x="251555" y="32928"/>
                    <a:pt x="235839" y="41596"/>
                    <a:pt x="229934" y="64742"/>
                  </a:cubicBezTo>
                  <a:cubicBezTo>
                    <a:pt x="228124" y="71886"/>
                    <a:pt x="227267" y="79315"/>
                    <a:pt x="225933" y="86840"/>
                  </a:cubicBezTo>
                  <a:cubicBezTo>
                    <a:pt x="225743" y="86935"/>
                    <a:pt x="225362" y="87221"/>
                    <a:pt x="224790" y="87316"/>
                  </a:cubicBezTo>
                  <a:cubicBezTo>
                    <a:pt x="196120" y="93602"/>
                    <a:pt x="181166" y="111224"/>
                    <a:pt x="178308" y="139037"/>
                  </a:cubicBezTo>
                  <a:cubicBezTo>
                    <a:pt x="178118" y="140942"/>
                    <a:pt x="175736" y="142847"/>
                    <a:pt x="173927" y="144371"/>
                  </a:cubicBezTo>
                  <a:cubicBezTo>
                    <a:pt x="169259" y="148181"/>
                    <a:pt x="162782" y="150943"/>
                    <a:pt x="159734" y="155706"/>
                  </a:cubicBezTo>
                  <a:cubicBezTo>
                    <a:pt x="140970" y="185328"/>
                    <a:pt x="139065" y="219809"/>
                    <a:pt x="167354" y="246384"/>
                  </a:cubicBezTo>
                  <a:cubicBezTo>
                    <a:pt x="170783" y="249622"/>
                    <a:pt x="172307" y="252670"/>
                    <a:pt x="172117" y="257337"/>
                  </a:cubicBezTo>
                  <a:cubicBezTo>
                    <a:pt x="171545" y="269910"/>
                    <a:pt x="172974" y="281817"/>
                    <a:pt x="184595" y="287817"/>
                  </a:cubicBezTo>
                  <a:cubicBezTo>
                    <a:pt x="182880" y="297533"/>
                    <a:pt x="179927" y="306105"/>
                    <a:pt x="180404" y="314487"/>
                  </a:cubicBezTo>
                  <a:cubicBezTo>
                    <a:pt x="180880" y="322869"/>
                    <a:pt x="184690" y="331061"/>
                    <a:pt x="187071" y="339633"/>
                  </a:cubicBezTo>
                  <a:cubicBezTo>
                    <a:pt x="164211" y="357254"/>
                    <a:pt x="163163" y="391449"/>
                    <a:pt x="173546" y="413261"/>
                  </a:cubicBezTo>
                  <a:cubicBezTo>
                    <a:pt x="180880" y="428692"/>
                    <a:pt x="191357" y="440217"/>
                    <a:pt x="211265" y="439455"/>
                  </a:cubicBezTo>
                  <a:cubicBezTo>
                    <a:pt x="215646" y="454124"/>
                    <a:pt x="219075" y="468412"/>
                    <a:pt x="224028" y="482222"/>
                  </a:cubicBezTo>
                  <a:cubicBezTo>
                    <a:pt x="235839" y="515370"/>
                    <a:pt x="249460" y="547469"/>
                    <a:pt x="285845" y="563376"/>
                  </a:cubicBezTo>
                  <a:cubicBezTo>
                    <a:pt x="287560" y="564138"/>
                    <a:pt x="288703" y="567853"/>
                    <a:pt x="288703" y="570139"/>
                  </a:cubicBezTo>
                  <a:cubicBezTo>
                    <a:pt x="288988" y="586140"/>
                    <a:pt x="288608" y="602142"/>
                    <a:pt x="288988" y="618049"/>
                  </a:cubicBezTo>
                  <a:cubicBezTo>
                    <a:pt x="289084" y="623193"/>
                    <a:pt x="287560" y="625193"/>
                    <a:pt x="282131" y="626526"/>
                  </a:cubicBezTo>
                  <a:cubicBezTo>
                    <a:pt x="226504" y="640147"/>
                    <a:pt x="171545" y="655768"/>
                    <a:pt x="118491" y="677199"/>
                  </a:cubicBezTo>
                  <a:cubicBezTo>
                    <a:pt x="85916" y="690344"/>
                    <a:pt x="54197" y="705012"/>
                    <a:pt x="26765" y="727015"/>
                  </a:cubicBezTo>
                  <a:cubicBezTo>
                    <a:pt x="19621" y="732730"/>
                    <a:pt x="12573" y="738731"/>
                    <a:pt x="7144" y="745970"/>
                  </a:cubicBezTo>
                  <a:lnTo>
                    <a:pt x="748760" y="745970"/>
                  </a:lnTo>
                  <a:lnTo>
                    <a:pt x="748760" y="746160"/>
                  </a:lnTo>
                  <a:close/>
                </a:path>
              </a:pathLst>
            </a:custGeom>
            <a:solidFill>
              <a:srgbClr val="7BD4A7">
                <a:alpha val="4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614855-7834-3254-FB29-90EB9DC3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40" y="5808800"/>
            <a:ext cx="2865368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1458</Words>
  <Application>Microsoft Office PowerPoint</Application>
  <PresentationFormat>Widescreen</PresentationFormat>
  <Paragraphs>201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Open Sans SemiBold</vt:lpstr>
      <vt:lpstr>Open Sans Light</vt:lpstr>
      <vt:lpstr>Arial</vt:lpstr>
      <vt:lpstr>Open Sans</vt:lpstr>
      <vt:lpstr>Open Sans SemiBold</vt:lpstr>
      <vt:lpstr>Calibri</vt:lpstr>
      <vt:lpstr>Office Theme</vt:lpstr>
      <vt:lpstr>PowerPoint Presentation</vt:lpstr>
      <vt:lpstr>The Green Bandana Mascot</vt:lpstr>
      <vt:lpstr>What Is the Green Bandana Project?</vt:lpstr>
      <vt:lpstr>Mental Health and Higher Education</vt:lpstr>
      <vt:lpstr>Role of a Green Bandana Ambassador</vt:lpstr>
      <vt:lpstr>How Do We Define Mental Health?</vt:lpstr>
      <vt:lpstr>What Is a Mental Health Challenge?</vt:lpstr>
      <vt:lpstr>Factors That Affect Mental Health</vt:lpstr>
      <vt:lpstr>How Common Are  Mental Health Disorders?</vt:lpstr>
      <vt:lpstr>Gaps in Treatment</vt:lpstr>
      <vt:lpstr>Common Barriers to Seeking Help</vt:lpstr>
      <vt:lpstr>The Importance of Early Intervention</vt:lpstr>
      <vt:lpstr>Delayed Treatment Worsens Outcomes</vt:lpstr>
      <vt:lpstr>The Green Bandana Action Plan</vt:lpstr>
      <vt:lpstr>Action Step R:  Recognize the signs that someone is struggling</vt:lpstr>
      <vt:lpstr>What Does an Ambassador Notice?</vt:lpstr>
      <vt:lpstr>Pay Attention to Signs and Symptoms</vt:lpstr>
      <vt:lpstr>Action Step A:  Assist by asking questions  and listening without judgment</vt:lpstr>
      <vt:lpstr>How to Approach and Assist</vt:lpstr>
      <vt:lpstr>Action Step C:  Create an atmosphere of  support and understanding</vt:lpstr>
      <vt:lpstr>Action Step E:  Encourage self-help and self-care</vt:lpstr>
      <vt:lpstr>Self-Help and Self-Care Strategies</vt:lpstr>
      <vt:lpstr>Action Step R:  Refer to professional help, if appropriate</vt:lpstr>
      <vt:lpstr>Mental Health Resources  at Murray State</vt:lpstr>
      <vt:lpstr>Additional Resources at Murray State</vt:lpstr>
      <vt:lpstr>Action Step 1:  One person can make a difference</vt:lpstr>
      <vt:lpstr>Self-Care and  the Dimensions of Wellness</vt:lpstr>
      <vt:lpstr>Your Homework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Trzepacz, Angie</dc:creator>
  <cp:lastModifiedBy>Angie Trzepacz</cp:lastModifiedBy>
  <cp:revision>95</cp:revision>
  <cp:lastPrinted>2025-02-04T16:50:58Z</cp:lastPrinted>
  <dcterms:created xsi:type="dcterms:W3CDTF">2024-02-22T19:31:49Z</dcterms:created>
  <dcterms:modified xsi:type="dcterms:W3CDTF">2025-07-14T21:05:14Z</dcterms:modified>
</cp:coreProperties>
</file>